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1" r:id="rId4"/>
  </p:sldMasterIdLst>
  <p:notesMasterIdLst>
    <p:notesMasterId r:id="rId15"/>
  </p:notesMasterIdLst>
  <p:sldIdLst>
    <p:sldId id="276" r:id="rId5"/>
    <p:sldId id="275" r:id="rId6"/>
    <p:sldId id="324" r:id="rId7"/>
    <p:sldId id="325" r:id="rId8"/>
    <p:sldId id="305" r:id="rId9"/>
    <p:sldId id="328" r:id="rId10"/>
    <p:sldId id="311" r:id="rId11"/>
    <p:sldId id="303" r:id="rId12"/>
    <p:sldId id="301" r:id="rId13"/>
    <p:sldId id="302" r:id="rId14"/>
  </p:sldIdLst>
  <p:sldSz cx="9144000" cy="5143500" type="screen16x9"/>
  <p:notesSz cx="6858000" cy="9144000"/>
  <p:embeddedFontLst>
    <p:embeddedFont>
      <p:font typeface="Helvetica Neue" panose="02000503000000020004" pitchFamily="2" charset="0"/>
      <p:regular r:id="rId16"/>
      <p:bold r:id="rId17"/>
      <p:italic r:id="rId18"/>
      <p:boldItalic r:id="rId19"/>
    </p:embeddedFont>
    <p:embeddedFont>
      <p:font typeface="Muli" pitchFamily="2" charset="77"/>
      <p:regular r:id="rId20"/>
      <p:bold r:id="rId21"/>
      <p:italic r:id="rId22"/>
      <p:bold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ristoffer Hundershagen" initials="KH" lastIdx="1" clrIdx="0">
    <p:extLst>
      <p:ext uri="{19B8F6BF-5375-455C-9EA6-DF929625EA0E}">
        <p15:presenceInfo xmlns:p15="http://schemas.microsoft.com/office/powerpoint/2012/main" userId="S::Kristoffer@eduplaytion.no::a7cd9702-56b7-4601-9621-ae41933627d4"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2F2E3"/>
    <a:srgbClr val="4B1D43"/>
    <a:srgbClr val="5E3859"/>
    <a:srgbClr val="980F53"/>
    <a:srgbClr val="311D2E"/>
    <a:srgbClr val="00194D"/>
    <a:srgbClr val="FF5400"/>
    <a:srgbClr val="00053B"/>
    <a:srgbClr val="000A69"/>
    <a:srgbClr val="000EA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C841AF6-1C20-4AF4-A97A-03DA7122E7D8}">
  <a:tblStyle styleId="{3C841AF6-1C20-4AF4-A97A-03DA7122E7D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D5ABB26-0587-4C30-8999-92F81FD0307C}" styleName="Ingen stil, ingen rutenett">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emastil 1 – utheving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8"/>
    <p:restoredTop sz="94694"/>
  </p:normalViewPr>
  <p:slideViewPr>
    <p:cSldViewPr snapToGrid="0">
      <p:cViewPr varScale="1">
        <p:scale>
          <a:sx n="120" d="100"/>
          <a:sy n="120" d="100"/>
        </p:scale>
        <p:origin x="864"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font" Target="fonts/font3.fntdata"/><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font" Target="fonts/font6.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2.fntdata"/><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commentAuthors" Target="commentAuthor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font" Target="fonts/font4.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7.fntdata"/><Relationship Id="rId27" Type="http://schemas.openxmlformats.org/officeDocument/2006/relationships/theme" Target="theme/theme1.xml"/></Relationships>
</file>

<file path=ppt/media/hdphoto1.wdp>
</file>

<file path=ppt/media/hdphoto2.wdp>
</file>

<file path=ppt/media/hdphoto3.wdp>
</file>

<file path=ppt/media/hdphoto4.wdp>
</file>

<file path=ppt/media/image1.jp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g>
</file>

<file path=ppt/media/image28.jpg>
</file>

<file path=ppt/media/image29.jpg>
</file>

<file path=ppt/media/image3.png>
</file>

<file path=ppt/media/image30.jpg>
</file>

<file path=ppt/media/image31.jpg>
</file>

<file path=ppt/media/image32.jpg>
</file>

<file path=ppt/media/image33.jpg>
</file>

<file path=ppt/media/image34.jpg>
</file>

<file path=ppt/media/image35.png>
</file>

<file path=ppt/media/image36.png>
</file>

<file path=ppt/media/image37.jpg>
</file>

<file path=ppt/media/image38.jpg>
</file>

<file path=ppt/media/image39.png>
</file>

<file path=ppt/media/image4.jpg>
</file>

<file path=ppt/media/image40.png>
</file>

<file path=ppt/media/image41.jpeg>
</file>

<file path=ppt/media/image42.png>
</file>

<file path=ppt/media/image43.jpg>
</file>

<file path=ppt/media/image44.jpg>
</file>

<file path=ppt/media/image45.png>
</file>

<file path=ppt/media/image46.jpeg>
</file>

<file path=ppt/media/image47.png>
</file>

<file path=ppt/media/image48.png>
</file>

<file path=ppt/media/image49.jpg>
</file>

<file path=ppt/media/image50.png>
</file>

<file path=ppt/media/image51.png>
</file>

<file path=ppt/media/image52.png>
</file>

<file path=ppt/media/image53.jpg>
</file>

<file path=ppt/media/image54.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90488" y="744538"/>
            <a:ext cx="6616700" cy="37226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79768" y="4715153"/>
            <a:ext cx="5438140" cy="4466987"/>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56a9ef5708_0_45:notes"/>
          <p:cNvSpPr txBox="1">
            <a:spLocks noGrp="1"/>
          </p:cNvSpPr>
          <p:nvPr>
            <p:ph type="body" idx="1"/>
          </p:nvPr>
        </p:nvSpPr>
        <p:spPr>
          <a:xfrm>
            <a:off x="906357" y="4715153"/>
            <a:ext cx="4984962" cy="446698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5" name="Google Shape;185;g56a9ef5708_0_45:notes"/>
          <p:cNvSpPr>
            <a:spLocks noGrp="1" noRot="1" noChangeAspect="1"/>
          </p:cNvSpPr>
          <p:nvPr>
            <p:ph type="sldImg" idx="2"/>
          </p:nvPr>
        </p:nvSpPr>
        <p:spPr>
          <a:xfrm>
            <a:off x="90488" y="744538"/>
            <a:ext cx="6616700" cy="37226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2244279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56a9ef5708_0_45:notes"/>
          <p:cNvSpPr txBox="1">
            <a:spLocks noGrp="1"/>
          </p:cNvSpPr>
          <p:nvPr>
            <p:ph type="body" idx="1"/>
          </p:nvPr>
        </p:nvSpPr>
        <p:spPr>
          <a:xfrm>
            <a:off x="906357" y="4715153"/>
            <a:ext cx="4984962" cy="446698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5" name="Google Shape;185;g56a9ef5708_0_45:notes"/>
          <p:cNvSpPr>
            <a:spLocks noGrp="1" noRot="1" noChangeAspect="1"/>
          </p:cNvSpPr>
          <p:nvPr>
            <p:ph type="sldImg" idx="2"/>
          </p:nvPr>
        </p:nvSpPr>
        <p:spPr>
          <a:xfrm>
            <a:off x="90488" y="744538"/>
            <a:ext cx="6616700" cy="37226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154422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56a9ef5708_0_45:notes"/>
          <p:cNvSpPr txBox="1">
            <a:spLocks noGrp="1"/>
          </p:cNvSpPr>
          <p:nvPr>
            <p:ph type="body" idx="1"/>
          </p:nvPr>
        </p:nvSpPr>
        <p:spPr>
          <a:xfrm>
            <a:off x="906357" y="4715153"/>
            <a:ext cx="4984962" cy="446698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85" name="Google Shape;185;g56a9ef5708_0_45:notes"/>
          <p:cNvSpPr>
            <a:spLocks noGrp="1" noRot="1" noChangeAspect="1"/>
          </p:cNvSpPr>
          <p:nvPr>
            <p:ph type="sldImg" idx="2"/>
          </p:nvPr>
        </p:nvSpPr>
        <p:spPr>
          <a:xfrm>
            <a:off x="90488" y="744538"/>
            <a:ext cx="6616700" cy="37226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742442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56a9ef5708_0_45:notes"/>
          <p:cNvSpPr txBox="1">
            <a:spLocks noGrp="1"/>
          </p:cNvSpPr>
          <p:nvPr>
            <p:ph type="body" idx="1"/>
          </p:nvPr>
        </p:nvSpPr>
        <p:spPr>
          <a:xfrm>
            <a:off x="906357" y="4715153"/>
            <a:ext cx="4984962" cy="446698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5" name="Google Shape;185;g56a9ef5708_0_45:notes"/>
          <p:cNvSpPr>
            <a:spLocks noGrp="1" noRot="1" noChangeAspect="1"/>
          </p:cNvSpPr>
          <p:nvPr>
            <p:ph type="sldImg" idx="2"/>
          </p:nvPr>
        </p:nvSpPr>
        <p:spPr>
          <a:xfrm>
            <a:off x="90488" y="744538"/>
            <a:ext cx="6616700" cy="37226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031442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56a9ef5708_0_45:notes"/>
          <p:cNvSpPr txBox="1">
            <a:spLocks noGrp="1"/>
          </p:cNvSpPr>
          <p:nvPr>
            <p:ph type="body" idx="1"/>
          </p:nvPr>
        </p:nvSpPr>
        <p:spPr>
          <a:xfrm>
            <a:off x="906357" y="4715153"/>
            <a:ext cx="4984962" cy="446698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5" name="Google Shape;185;g56a9ef5708_0_45:notes"/>
          <p:cNvSpPr>
            <a:spLocks noGrp="1" noRot="1" noChangeAspect="1"/>
          </p:cNvSpPr>
          <p:nvPr>
            <p:ph type="sldImg" idx="2"/>
          </p:nvPr>
        </p:nvSpPr>
        <p:spPr>
          <a:xfrm>
            <a:off x="90488" y="744538"/>
            <a:ext cx="6616700" cy="37226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140740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56a9ef5708_0_45:notes"/>
          <p:cNvSpPr txBox="1">
            <a:spLocks noGrp="1"/>
          </p:cNvSpPr>
          <p:nvPr>
            <p:ph type="body" idx="1"/>
          </p:nvPr>
        </p:nvSpPr>
        <p:spPr>
          <a:xfrm>
            <a:off x="906357" y="4715153"/>
            <a:ext cx="4984962" cy="446698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5" name="Google Shape;185;g56a9ef5708_0_45:notes"/>
          <p:cNvSpPr>
            <a:spLocks noGrp="1" noRot="1" noChangeAspect="1"/>
          </p:cNvSpPr>
          <p:nvPr>
            <p:ph type="sldImg" idx="2"/>
          </p:nvPr>
        </p:nvSpPr>
        <p:spPr>
          <a:xfrm>
            <a:off x="90488" y="744538"/>
            <a:ext cx="6616700" cy="37226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271244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56a9ef5708_0_45:notes"/>
          <p:cNvSpPr txBox="1">
            <a:spLocks noGrp="1"/>
          </p:cNvSpPr>
          <p:nvPr>
            <p:ph type="body" idx="1"/>
          </p:nvPr>
        </p:nvSpPr>
        <p:spPr>
          <a:xfrm>
            <a:off x="906357" y="4715153"/>
            <a:ext cx="4984962" cy="446698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5" name="Google Shape;185;g56a9ef5708_0_45:notes"/>
          <p:cNvSpPr>
            <a:spLocks noGrp="1" noRot="1" noChangeAspect="1"/>
          </p:cNvSpPr>
          <p:nvPr>
            <p:ph type="sldImg" idx="2"/>
          </p:nvPr>
        </p:nvSpPr>
        <p:spPr>
          <a:xfrm>
            <a:off x="90488" y="744538"/>
            <a:ext cx="6616700" cy="37226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955918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56a9ef5708_0_45:notes"/>
          <p:cNvSpPr txBox="1">
            <a:spLocks noGrp="1"/>
          </p:cNvSpPr>
          <p:nvPr>
            <p:ph type="body" idx="1"/>
          </p:nvPr>
        </p:nvSpPr>
        <p:spPr>
          <a:xfrm>
            <a:off x="906357" y="4715153"/>
            <a:ext cx="4984962" cy="446698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b-NO"/>
              <a:t>Leila-Linea 6. klasse; Ingrid 6. klasse; Gabriel 6. klasse, </a:t>
            </a:r>
            <a:r>
              <a:rPr lang="nb-NO" err="1"/>
              <a:t>Edina</a:t>
            </a:r>
            <a:r>
              <a:rPr lang="nb-NO"/>
              <a:t> 4. klasse; Brandon 8. klasse, Mahdi 6. klasse.</a:t>
            </a:r>
            <a:endParaRPr/>
          </a:p>
        </p:txBody>
      </p:sp>
      <p:sp>
        <p:nvSpPr>
          <p:cNvPr id="185" name="Google Shape;185;g56a9ef5708_0_45:notes"/>
          <p:cNvSpPr>
            <a:spLocks noGrp="1" noRot="1" noChangeAspect="1"/>
          </p:cNvSpPr>
          <p:nvPr>
            <p:ph type="sldImg" idx="2"/>
          </p:nvPr>
        </p:nvSpPr>
        <p:spPr>
          <a:xfrm>
            <a:off x="90488" y="744538"/>
            <a:ext cx="6616700" cy="37226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200155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56a9ef5708_0_45:notes"/>
          <p:cNvSpPr txBox="1">
            <a:spLocks noGrp="1"/>
          </p:cNvSpPr>
          <p:nvPr>
            <p:ph type="body" idx="1"/>
          </p:nvPr>
        </p:nvSpPr>
        <p:spPr>
          <a:xfrm>
            <a:off x="906357" y="4715153"/>
            <a:ext cx="4984962" cy="446698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5" name="Google Shape;185;g56a9ef5708_0_45:notes"/>
          <p:cNvSpPr>
            <a:spLocks noGrp="1" noRot="1" noChangeAspect="1"/>
          </p:cNvSpPr>
          <p:nvPr>
            <p:ph type="sldImg" idx="2"/>
          </p:nvPr>
        </p:nvSpPr>
        <p:spPr>
          <a:xfrm>
            <a:off x="90488" y="744538"/>
            <a:ext cx="6616700" cy="37226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358646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56a9ef5708_0_45:notes"/>
          <p:cNvSpPr txBox="1">
            <a:spLocks noGrp="1"/>
          </p:cNvSpPr>
          <p:nvPr>
            <p:ph type="body" idx="1"/>
          </p:nvPr>
        </p:nvSpPr>
        <p:spPr>
          <a:xfrm>
            <a:off x="906357" y="4715153"/>
            <a:ext cx="4984962" cy="446698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5" name="Google Shape;185;g56a9ef5708_0_45:notes"/>
          <p:cNvSpPr>
            <a:spLocks noGrp="1" noRot="1" noChangeAspect="1"/>
          </p:cNvSpPr>
          <p:nvPr>
            <p:ph type="sldImg" idx="2"/>
          </p:nvPr>
        </p:nvSpPr>
        <p:spPr>
          <a:xfrm>
            <a:off x="90488" y="744538"/>
            <a:ext cx="6616700" cy="37226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427053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 Center" type="tx">
  <p:cSld name="TITLE_AND_BODY">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666750" y="1700213"/>
            <a:ext cx="7810500" cy="1743000"/>
          </a:xfrm>
          <a:prstGeom prst="rect">
            <a:avLst/>
          </a:prstGeom>
          <a:noFill/>
          <a:ln>
            <a:noFill/>
          </a:ln>
        </p:spPr>
        <p:txBody>
          <a:bodyPr spcFirstLastPara="1" wrap="square" lIns="19050" tIns="19050" rIns="19050" bIns="19050" anchor="ctr" anchorCtr="0"/>
          <a:lstStyle>
            <a:lvl1pPr lvl="0" algn="ctr" rtl="0">
              <a:lnSpc>
                <a:spcPct val="100000"/>
              </a:lnSpc>
              <a:spcBef>
                <a:spcPts val="0"/>
              </a:spcBef>
              <a:spcAft>
                <a:spcPts val="0"/>
              </a:spcAft>
              <a:buClr>
                <a:srgbClr val="000000"/>
              </a:buClr>
              <a:buSzPts val="700"/>
              <a:buNone/>
              <a:defRPr/>
            </a:lvl1pPr>
            <a:lvl2pPr lvl="1" algn="ctr" rtl="0">
              <a:lnSpc>
                <a:spcPct val="100000"/>
              </a:lnSpc>
              <a:spcBef>
                <a:spcPts val="0"/>
              </a:spcBef>
              <a:spcAft>
                <a:spcPts val="0"/>
              </a:spcAft>
              <a:buClr>
                <a:srgbClr val="000000"/>
              </a:buClr>
              <a:buSzPts val="700"/>
              <a:buNone/>
              <a:defRPr/>
            </a:lvl2pPr>
            <a:lvl3pPr lvl="2" algn="ctr" rtl="0">
              <a:lnSpc>
                <a:spcPct val="100000"/>
              </a:lnSpc>
              <a:spcBef>
                <a:spcPts val="0"/>
              </a:spcBef>
              <a:spcAft>
                <a:spcPts val="0"/>
              </a:spcAft>
              <a:buClr>
                <a:srgbClr val="000000"/>
              </a:buClr>
              <a:buSzPts val="700"/>
              <a:buNone/>
              <a:defRPr/>
            </a:lvl3pPr>
            <a:lvl4pPr lvl="3" algn="ctr" rtl="0">
              <a:lnSpc>
                <a:spcPct val="100000"/>
              </a:lnSpc>
              <a:spcBef>
                <a:spcPts val="0"/>
              </a:spcBef>
              <a:spcAft>
                <a:spcPts val="0"/>
              </a:spcAft>
              <a:buClr>
                <a:srgbClr val="000000"/>
              </a:buClr>
              <a:buSzPts val="700"/>
              <a:buNone/>
              <a:defRPr/>
            </a:lvl4pPr>
            <a:lvl5pPr lvl="4" algn="ctr" rtl="0">
              <a:lnSpc>
                <a:spcPct val="100000"/>
              </a:lnSpc>
              <a:spcBef>
                <a:spcPts val="0"/>
              </a:spcBef>
              <a:spcAft>
                <a:spcPts val="0"/>
              </a:spcAft>
              <a:buClr>
                <a:srgbClr val="000000"/>
              </a:buClr>
              <a:buSzPts val="700"/>
              <a:buNone/>
              <a:defRPr/>
            </a:lvl5pPr>
            <a:lvl6pPr lvl="5" algn="ctr" rtl="0">
              <a:lnSpc>
                <a:spcPct val="100000"/>
              </a:lnSpc>
              <a:spcBef>
                <a:spcPts val="0"/>
              </a:spcBef>
              <a:spcAft>
                <a:spcPts val="0"/>
              </a:spcAft>
              <a:buClr>
                <a:srgbClr val="000000"/>
              </a:buClr>
              <a:buSzPts val="700"/>
              <a:buNone/>
              <a:defRPr/>
            </a:lvl6pPr>
            <a:lvl7pPr lvl="6" algn="ctr" rtl="0">
              <a:lnSpc>
                <a:spcPct val="100000"/>
              </a:lnSpc>
              <a:spcBef>
                <a:spcPts val="0"/>
              </a:spcBef>
              <a:spcAft>
                <a:spcPts val="0"/>
              </a:spcAft>
              <a:buClr>
                <a:srgbClr val="000000"/>
              </a:buClr>
              <a:buSzPts val="700"/>
              <a:buNone/>
              <a:defRPr/>
            </a:lvl7pPr>
            <a:lvl8pPr lvl="7" algn="ctr" rtl="0">
              <a:lnSpc>
                <a:spcPct val="100000"/>
              </a:lnSpc>
              <a:spcBef>
                <a:spcPts val="0"/>
              </a:spcBef>
              <a:spcAft>
                <a:spcPts val="0"/>
              </a:spcAft>
              <a:buClr>
                <a:srgbClr val="000000"/>
              </a:buClr>
              <a:buSzPts val="700"/>
              <a:buNone/>
              <a:defRPr/>
            </a:lvl8pPr>
            <a:lvl9pPr lvl="8" algn="ctr" rtl="0">
              <a:lnSpc>
                <a:spcPct val="100000"/>
              </a:lnSpc>
              <a:spcBef>
                <a:spcPts val="0"/>
              </a:spcBef>
              <a:spcAft>
                <a:spcPts val="0"/>
              </a:spcAft>
              <a:buClr>
                <a:srgbClr val="000000"/>
              </a:buClr>
              <a:buSzPts val="700"/>
              <a:buNone/>
              <a:defRPr/>
            </a:lvl9pPr>
          </a:lstStyle>
          <a:p>
            <a:endParaRPr/>
          </a:p>
        </p:txBody>
      </p:sp>
      <p:sp>
        <p:nvSpPr>
          <p:cNvPr id="60" name="Google Shape;60;p15"/>
          <p:cNvSpPr txBox="1">
            <a:spLocks noGrp="1"/>
          </p:cNvSpPr>
          <p:nvPr>
            <p:ph type="sldNum" idx="12"/>
          </p:nvPr>
        </p:nvSpPr>
        <p:spPr>
          <a:xfrm>
            <a:off x="4484637" y="4905375"/>
            <a:ext cx="170100" cy="172800"/>
          </a:xfrm>
          <a:prstGeom prst="rect">
            <a:avLst/>
          </a:prstGeom>
          <a:noFill/>
          <a:ln>
            <a:noFill/>
          </a:ln>
        </p:spPr>
        <p:txBody>
          <a:bodyPr spcFirstLastPara="1" wrap="square" lIns="19050" tIns="19050" rIns="19050" bIns="19050" anchor="t" anchorCtr="0">
            <a:noAutofit/>
          </a:bodyPr>
          <a:lstStyle>
            <a:lvl1pPr marL="0" lvl="0" indent="0" algn="ctr" rtl="0">
              <a:lnSpc>
                <a:spcPct val="100000"/>
              </a:lnSpc>
              <a:spcBef>
                <a:spcPts val="0"/>
              </a:spcBef>
              <a:spcAft>
                <a:spcPts val="0"/>
              </a:spcAft>
              <a:buClr>
                <a:srgbClr val="000000"/>
              </a:buClr>
              <a:buSzPts val="900"/>
              <a:buFont typeface="Helvetica Neue"/>
              <a:buNone/>
              <a:defRPr sz="900" b="0">
                <a:latin typeface="Helvetica Neue"/>
                <a:ea typeface="Helvetica Neue"/>
                <a:cs typeface="Helvetica Neue"/>
                <a:sym typeface="Helvetica Neue"/>
              </a:defRPr>
            </a:lvl1pPr>
            <a:lvl2pPr marL="0" lvl="1" indent="0" algn="ctr" rtl="0">
              <a:lnSpc>
                <a:spcPct val="100000"/>
              </a:lnSpc>
              <a:spcBef>
                <a:spcPts val="0"/>
              </a:spcBef>
              <a:spcAft>
                <a:spcPts val="0"/>
              </a:spcAft>
              <a:buClr>
                <a:srgbClr val="000000"/>
              </a:buClr>
              <a:buSzPts val="900"/>
              <a:buFont typeface="Helvetica Neue"/>
              <a:buNone/>
              <a:defRPr sz="900" b="0">
                <a:latin typeface="Helvetica Neue"/>
                <a:ea typeface="Helvetica Neue"/>
                <a:cs typeface="Helvetica Neue"/>
                <a:sym typeface="Helvetica Neue"/>
              </a:defRPr>
            </a:lvl2pPr>
            <a:lvl3pPr marL="0" lvl="2" indent="0" algn="ctr" rtl="0">
              <a:lnSpc>
                <a:spcPct val="100000"/>
              </a:lnSpc>
              <a:spcBef>
                <a:spcPts val="0"/>
              </a:spcBef>
              <a:spcAft>
                <a:spcPts val="0"/>
              </a:spcAft>
              <a:buClr>
                <a:srgbClr val="000000"/>
              </a:buClr>
              <a:buSzPts val="900"/>
              <a:buFont typeface="Helvetica Neue"/>
              <a:buNone/>
              <a:defRPr sz="900" b="0">
                <a:latin typeface="Helvetica Neue"/>
                <a:ea typeface="Helvetica Neue"/>
                <a:cs typeface="Helvetica Neue"/>
                <a:sym typeface="Helvetica Neue"/>
              </a:defRPr>
            </a:lvl3pPr>
            <a:lvl4pPr marL="0" lvl="3" indent="0" algn="ctr" rtl="0">
              <a:lnSpc>
                <a:spcPct val="100000"/>
              </a:lnSpc>
              <a:spcBef>
                <a:spcPts val="0"/>
              </a:spcBef>
              <a:spcAft>
                <a:spcPts val="0"/>
              </a:spcAft>
              <a:buClr>
                <a:srgbClr val="000000"/>
              </a:buClr>
              <a:buSzPts val="900"/>
              <a:buFont typeface="Helvetica Neue"/>
              <a:buNone/>
              <a:defRPr sz="900" b="0">
                <a:latin typeface="Helvetica Neue"/>
                <a:ea typeface="Helvetica Neue"/>
                <a:cs typeface="Helvetica Neue"/>
                <a:sym typeface="Helvetica Neue"/>
              </a:defRPr>
            </a:lvl4pPr>
            <a:lvl5pPr marL="0" lvl="4" indent="0" algn="ctr" rtl="0">
              <a:lnSpc>
                <a:spcPct val="100000"/>
              </a:lnSpc>
              <a:spcBef>
                <a:spcPts val="0"/>
              </a:spcBef>
              <a:spcAft>
                <a:spcPts val="0"/>
              </a:spcAft>
              <a:buClr>
                <a:srgbClr val="000000"/>
              </a:buClr>
              <a:buSzPts val="900"/>
              <a:buFont typeface="Helvetica Neue"/>
              <a:buNone/>
              <a:defRPr sz="900" b="0">
                <a:latin typeface="Helvetica Neue"/>
                <a:ea typeface="Helvetica Neue"/>
                <a:cs typeface="Helvetica Neue"/>
                <a:sym typeface="Helvetica Neue"/>
              </a:defRPr>
            </a:lvl5pPr>
            <a:lvl6pPr marL="0" lvl="5" indent="0" algn="ctr" rtl="0">
              <a:lnSpc>
                <a:spcPct val="100000"/>
              </a:lnSpc>
              <a:spcBef>
                <a:spcPts val="0"/>
              </a:spcBef>
              <a:spcAft>
                <a:spcPts val="0"/>
              </a:spcAft>
              <a:buClr>
                <a:srgbClr val="000000"/>
              </a:buClr>
              <a:buSzPts val="900"/>
              <a:buFont typeface="Helvetica Neue"/>
              <a:buNone/>
              <a:defRPr sz="900" b="0">
                <a:latin typeface="Helvetica Neue"/>
                <a:ea typeface="Helvetica Neue"/>
                <a:cs typeface="Helvetica Neue"/>
                <a:sym typeface="Helvetica Neue"/>
              </a:defRPr>
            </a:lvl6pPr>
            <a:lvl7pPr marL="0" lvl="6" indent="0" algn="ctr" rtl="0">
              <a:lnSpc>
                <a:spcPct val="100000"/>
              </a:lnSpc>
              <a:spcBef>
                <a:spcPts val="0"/>
              </a:spcBef>
              <a:spcAft>
                <a:spcPts val="0"/>
              </a:spcAft>
              <a:buClr>
                <a:srgbClr val="000000"/>
              </a:buClr>
              <a:buSzPts val="900"/>
              <a:buFont typeface="Helvetica Neue"/>
              <a:buNone/>
              <a:defRPr sz="900" b="0">
                <a:latin typeface="Helvetica Neue"/>
                <a:ea typeface="Helvetica Neue"/>
                <a:cs typeface="Helvetica Neue"/>
                <a:sym typeface="Helvetica Neue"/>
              </a:defRPr>
            </a:lvl7pPr>
            <a:lvl8pPr marL="0" lvl="7" indent="0" algn="ctr" rtl="0">
              <a:lnSpc>
                <a:spcPct val="100000"/>
              </a:lnSpc>
              <a:spcBef>
                <a:spcPts val="0"/>
              </a:spcBef>
              <a:spcAft>
                <a:spcPts val="0"/>
              </a:spcAft>
              <a:buClr>
                <a:srgbClr val="000000"/>
              </a:buClr>
              <a:buSzPts val="900"/>
              <a:buFont typeface="Helvetica Neue"/>
              <a:buNone/>
              <a:defRPr sz="900" b="0">
                <a:latin typeface="Helvetica Neue"/>
                <a:ea typeface="Helvetica Neue"/>
                <a:cs typeface="Helvetica Neue"/>
                <a:sym typeface="Helvetica Neue"/>
              </a:defRPr>
            </a:lvl8pPr>
            <a:lvl9pPr marL="0" lvl="8" indent="0" algn="ctr" rtl="0">
              <a:lnSpc>
                <a:spcPct val="100000"/>
              </a:lnSpc>
              <a:spcBef>
                <a:spcPts val="0"/>
              </a:spcBef>
              <a:spcAft>
                <a:spcPts val="0"/>
              </a:spcAft>
              <a:buClr>
                <a:srgbClr val="000000"/>
              </a:buClr>
              <a:buSzPts val="900"/>
              <a:buFont typeface="Helvetica Neue"/>
              <a:buNone/>
              <a:defRPr sz="900" b="0">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Photo - Vertical">
  <p:cSld name="Photo - Vertical">
    <p:spTree>
      <p:nvGrpSpPr>
        <p:cNvPr id="1" name="Shape 73"/>
        <p:cNvGrpSpPr/>
        <p:nvPr/>
      </p:nvGrpSpPr>
      <p:grpSpPr>
        <a:xfrm>
          <a:off x="0" y="0"/>
          <a:ext cx="0" cy="0"/>
          <a:chOff x="0" y="0"/>
          <a:chExt cx="0" cy="0"/>
        </a:xfrm>
      </p:grpSpPr>
      <p:sp>
        <p:nvSpPr>
          <p:cNvPr id="74" name="Google Shape;74;p19"/>
          <p:cNvSpPr>
            <a:spLocks noGrp="1"/>
          </p:cNvSpPr>
          <p:nvPr>
            <p:ph type="pic" idx="2"/>
          </p:nvPr>
        </p:nvSpPr>
        <p:spPr>
          <a:xfrm>
            <a:off x="4937242" y="357188"/>
            <a:ext cx="3571800" cy="4300500"/>
          </a:xfrm>
          <a:prstGeom prst="rect">
            <a:avLst/>
          </a:prstGeom>
          <a:noFill/>
          <a:ln>
            <a:noFill/>
          </a:ln>
        </p:spPr>
        <p:txBody>
          <a:bodyPr spcFirstLastPara="1" wrap="square" lIns="34275" tIns="17150" rIns="34275" bIns="17150" anchor="t" anchorCtr="0"/>
          <a:lstStyle>
            <a:lvl1pPr marR="0" lvl="0"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1pPr>
            <a:lvl2pPr marR="0" lvl="1"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2pPr>
            <a:lvl3pPr marR="0" lvl="2"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3pPr>
            <a:lvl4pPr marR="0" lvl="3"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4pPr>
            <a:lvl5pPr marR="0" lvl="4"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5pPr>
            <a:lvl6pPr marR="0" lvl="5"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6pPr>
            <a:lvl7pPr marR="0" lvl="6"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7pPr>
            <a:lvl8pPr marR="0" lvl="7"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8pPr>
            <a:lvl9pPr marR="0" lvl="8"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9pPr>
          </a:lstStyle>
          <a:p>
            <a:endParaRPr/>
          </a:p>
        </p:txBody>
      </p:sp>
      <p:sp>
        <p:nvSpPr>
          <p:cNvPr id="75" name="Google Shape;75;p19"/>
          <p:cNvSpPr txBox="1">
            <a:spLocks noGrp="1"/>
          </p:cNvSpPr>
          <p:nvPr>
            <p:ph type="title"/>
          </p:nvPr>
        </p:nvSpPr>
        <p:spPr>
          <a:xfrm>
            <a:off x="619125" y="357188"/>
            <a:ext cx="3833700" cy="2081100"/>
          </a:xfrm>
          <a:prstGeom prst="rect">
            <a:avLst/>
          </a:prstGeom>
          <a:noFill/>
          <a:ln>
            <a:noFill/>
          </a:ln>
        </p:spPr>
        <p:txBody>
          <a:bodyPr spcFirstLastPara="1" wrap="square" lIns="19050" tIns="19050" rIns="19050" bIns="19050" anchor="b" anchorCtr="0"/>
          <a:lstStyle>
            <a:lvl1pPr lvl="0" algn="ctr" rtl="0">
              <a:lnSpc>
                <a:spcPct val="100000"/>
              </a:lnSpc>
              <a:spcBef>
                <a:spcPts val="0"/>
              </a:spcBef>
              <a:spcAft>
                <a:spcPts val="0"/>
              </a:spcAft>
              <a:buClr>
                <a:srgbClr val="000000"/>
              </a:buClr>
              <a:buSzPts val="3200"/>
              <a:buFont typeface="Helvetica Neue"/>
              <a:buNone/>
              <a:defRPr sz="3200"/>
            </a:lvl1pPr>
            <a:lvl2pPr lvl="1" algn="ctr" rtl="0">
              <a:lnSpc>
                <a:spcPct val="100000"/>
              </a:lnSpc>
              <a:spcBef>
                <a:spcPts val="0"/>
              </a:spcBef>
              <a:spcAft>
                <a:spcPts val="0"/>
              </a:spcAft>
              <a:buClr>
                <a:srgbClr val="000000"/>
              </a:buClr>
              <a:buSzPts val="700"/>
              <a:buNone/>
              <a:defRPr/>
            </a:lvl2pPr>
            <a:lvl3pPr lvl="2" algn="ctr" rtl="0">
              <a:lnSpc>
                <a:spcPct val="100000"/>
              </a:lnSpc>
              <a:spcBef>
                <a:spcPts val="0"/>
              </a:spcBef>
              <a:spcAft>
                <a:spcPts val="0"/>
              </a:spcAft>
              <a:buClr>
                <a:srgbClr val="000000"/>
              </a:buClr>
              <a:buSzPts val="700"/>
              <a:buNone/>
              <a:defRPr/>
            </a:lvl3pPr>
            <a:lvl4pPr lvl="3" algn="ctr" rtl="0">
              <a:lnSpc>
                <a:spcPct val="100000"/>
              </a:lnSpc>
              <a:spcBef>
                <a:spcPts val="0"/>
              </a:spcBef>
              <a:spcAft>
                <a:spcPts val="0"/>
              </a:spcAft>
              <a:buClr>
                <a:srgbClr val="000000"/>
              </a:buClr>
              <a:buSzPts val="700"/>
              <a:buNone/>
              <a:defRPr/>
            </a:lvl4pPr>
            <a:lvl5pPr lvl="4" algn="ctr" rtl="0">
              <a:lnSpc>
                <a:spcPct val="100000"/>
              </a:lnSpc>
              <a:spcBef>
                <a:spcPts val="0"/>
              </a:spcBef>
              <a:spcAft>
                <a:spcPts val="0"/>
              </a:spcAft>
              <a:buClr>
                <a:srgbClr val="000000"/>
              </a:buClr>
              <a:buSzPts val="700"/>
              <a:buNone/>
              <a:defRPr/>
            </a:lvl5pPr>
            <a:lvl6pPr lvl="5" algn="ctr" rtl="0">
              <a:lnSpc>
                <a:spcPct val="100000"/>
              </a:lnSpc>
              <a:spcBef>
                <a:spcPts val="0"/>
              </a:spcBef>
              <a:spcAft>
                <a:spcPts val="0"/>
              </a:spcAft>
              <a:buClr>
                <a:srgbClr val="000000"/>
              </a:buClr>
              <a:buSzPts val="700"/>
              <a:buNone/>
              <a:defRPr/>
            </a:lvl6pPr>
            <a:lvl7pPr lvl="6" algn="ctr" rtl="0">
              <a:lnSpc>
                <a:spcPct val="100000"/>
              </a:lnSpc>
              <a:spcBef>
                <a:spcPts val="0"/>
              </a:spcBef>
              <a:spcAft>
                <a:spcPts val="0"/>
              </a:spcAft>
              <a:buClr>
                <a:srgbClr val="000000"/>
              </a:buClr>
              <a:buSzPts val="700"/>
              <a:buNone/>
              <a:defRPr/>
            </a:lvl7pPr>
            <a:lvl8pPr lvl="7" algn="ctr" rtl="0">
              <a:lnSpc>
                <a:spcPct val="100000"/>
              </a:lnSpc>
              <a:spcBef>
                <a:spcPts val="0"/>
              </a:spcBef>
              <a:spcAft>
                <a:spcPts val="0"/>
              </a:spcAft>
              <a:buClr>
                <a:srgbClr val="000000"/>
              </a:buClr>
              <a:buSzPts val="700"/>
              <a:buNone/>
              <a:defRPr/>
            </a:lvl8pPr>
            <a:lvl9pPr lvl="8" algn="ctr" rtl="0">
              <a:lnSpc>
                <a:spcPct val="100000"/>
              </a:lnSpc>
              <a:spcBef>
                <a:spcPts val="0"/>
              </a:spcBef>
              <a:spcAft>
                <a:spcPts val="0"/>
              </a:spcAft>
              <a:buClr>
                <a:srgbClr val="000000"/>
              </a:buClr>
              <a:buSzPts val="700"/>
              <a:buNone/>
              <a:defRPr/>
            </a:lvl9pPr>
          </a:lstStyle>
          <a:p>
            <a:endParaRPr/>
          </a:p>
        </p:txBody>
      </p:sp>
      <p:sp>
        <p:nvSpPr>
          <p:cNvPr id="76" name="Google Shape;76;p19"/>
          <p:cNvSpPr txBox="1">
            <a:spLocks noGrp="1"/>
          </p:cNvSpPr>
          <p:nvPr>
            <p:ph type="body" idx="1"/>
          </p:nvPr>
        </p:nvSpPr>
        <p:spPr>
          <a:xfrm>
            <a:off x="619125" y="2447925"/>
            <a:ext cx="3833700" cy="2148000"/>
          </a:xfrm>
          <a:prstGeom prst="rect">
            <a:avLst/>
          </a:prstGeom>
          <a:noFill/>
          <a:ln>
            <a:noFill/>
          </a:ln>
        </p:spPr>
        <p:txBody>
          <a:bodyPr spcFirstLastPara="1" wrap="square" lIns="19050" tIns="19050" rIns="19050" bIns="19050" anchor="t" anchorCtr="0"/>
          <a:lstStyle>
            <a:lvl1pPr marL="457200" lvl="0" indent="-228600" algn="ctr" rtl="0">
              <a:lnSpc>
                <a:spcPct val="100000"/>
              </a:lnSpc>
              <a:spcBef>
                <a:spcPts val="0"/>
              </a:spcBef>
              <a:spcAft>
                <a:spcPts val="0"/>
              </a:spcAft>
              <a:buClr>
                <a:srgbClr val="000000"/>
              </a:buClr>
              <a:buSzPts val="2000"/>
              <a:buFont typeface="Helvetica Neue"/>
              <a:buNone/>
              <a:defRPr sz="2000"/>
            </a:lvl1pPr>
            <a:lvl2pPr marL="914400" lvl="1" indent="-228600" algn="ctr" rtl="0">
              <a:lnSpc>
                <a:spcPct val="100000"/>
              </a:lnSpc>
              <a:spcBef>
                <a:spcPts val="0"/>
              </a:spcBef>
              <a:spcAft>
                <a:spcPts val="0"/>
              </a:spcAft>
              <a:buClr>
                <a:srgbClr val="000000"/>
              </a:buClr>
              <a:buSzPts val="2000"/>
              <a:buFont typeface="Helvetica Neue"/>
              <a:buNone/>
              <a:defRPr sz="2000"/>
            </a:lvl2pPr>
            <a:lvl3pPr marL="1371600" lvl="2" indent="-228600" algn="ctr" rtl="0">
              <a:lnSpc>
                <a:spcPct val="100000"/>
              </a:lnSpc>
              <a:spcBef>
                <a:spcPts val="0"/>
              </a:spcBef>
              <a:spcAft>
                <a:spcPts val="0"/>
              </a:spcAft>
              <a:buClr>
                <a:srgbClr val="000000"/>
              </a:buClr>
              <a:buSzPts val="2000"/>
              <a:buFont typeface="Helvetica Neue"/>
              <a:buNone/>
              <a:defRPr sz="2000"/>
            </a:lvl3pPr>
            <a:lvl4pPr marL="1828800" lvl="3" indent="-228600" algn="ctr" rtl="0">
              <a:lnSpc>
                <a:spcPct val="100000"/>
              </a:lnSpc>
              <a:spcBef>
                <a:spcPts val="0"/>
              </a:spcBef>
              <a:spcAft>
                <a:spcPts val="0"/>
              </a:spcAft>
              <a:buClr>
                <a:srgbClr val="000000"/>
              </a:buClr>
              <a:buSzPts val="2000"/>
              <a:buFont typeface="Helvetica Neue"/>
              <a:buNone/>
              <a:defRPr sz="2000"/>
            </a:lvl4pPr>
            <a:lvl5pPr marL="2286000" lvl="4" indent="-228600" algn="ctr" rtl="0">
              <a:lnSpc>
                <a:spcPct val="100000"/>
              </a:lnSpc>
              <a:spcBef>
                <a:spcPts val="0"/>
              </a:spcBef>
              <a:spcAft>
                <a:spcPts val="0"/>
              </a:spcAft>
              <a:buClr>
                <a:srgbClr val="000000"/>
              </a:buClr>
              <a:buSzPts val="2000"/>
              <a:buFont typeface="Helvetica Neue"/>
              <a:buNone/>
              <a:defRPr sz="2000"/>
            </a:lvl5pPr>
            <a:lvl6pPr marL="2743200" lvl="5" indent="-279400" algn="l" rtl="0">
              <a:lnSpc>
                <a:spcPct val="100000"/>
              </a:lnSpc>
              <a:spcBef>
                <a:spcPts val="2200"/>
              </a:spcBef>
              <a:spcAft>
                <a:spcPts val="0"/>
              </a:spcAft>
              <a:buClr>
                <a:srgbClr val="000000"/>
              </a:buClr>
              <a:buSzPts val="800"/>
              <a:buChar char="•"/>
              <a:defRPr/>
            </a:lvl6pPr>
            <a:lvl7pPr marL="3200400" lvl="6" indent="-279400" algn="l" rtl="0">
              <a:lnSpc>
                <a:spcPct val="100000"/>
              </a:lnSpc>
              <a:spcBef>
                <a:spcPts val="2200"/>
              </a:spcBef>
              <a:spcAft>
                <a:spcPts val="0"/>
              </a:spcAft>
              <a:buClr>
                <a:srgbClr val="000000"/>
              </a:buClr>
              <a:buSzPts val="800"/>
              <a:buChar char="•"/>
              <a:defRPr/>
            </a:lvl7pPr>
            <a:lvl8pPr marL="3657600" lvl="7" indent="-279400" algn="l" rtl="0">
              <a:lnSpc>
                <a:spcPct val="100000"/>
              </a:lnSpc>
              <a:spcBef>
                <a:spcPts val="2200"/>
              </a:spcBef>
              <a:spcAft>
                <a:spcPts val="0"/>
              </a:spcAft>
              <a:buClr>
                <a:srgbClr val="000000"/>
              </a:buClr>
              <a:buSzPts val="800"/>
              <a:buChar char="•"/>
              <a:defRPr/>
            </a:lvl8pPr>
            <a:lvl9pPr marL="4114800" lvl="8" indent="-279400" algn="l" rtl="0">
              <a:lnSpc>
                <a:spcPct val="100000"/>
              </a:lnSpc>
              <a:spcBef>
                <a:spcPts val="2200"/>
              </a:spcBef>
              <a:spcAft>
                <a:spcPts val="0"/>
              </a:spcAft>
              <a:buClr>
                <a:srgbClr val="000000"/>
              </a:buClr>
              <a:buSzPts val="800"/>
              <a:buChar char="•"/>
              <a:defRPr/>
            </a:lvl9pPr>
          </a:lstStyle>
          <a:p>
            <a:endParaRPr/>
          </a:p>
        </p:txBody>
      </p:sp>
      <p:sp>
        <p:nvSpPr>
          <p:cNvPr id="77" name="Google Shape;77;p19"/>
          <p:cNvSpPr txBox="1">
            <a:spLocks noGrp="1"/>
          </p:cNvSpPr>
          <p:nvPr>
            <p:ph type="sldNum" idx="12"/>
          </p:nvPr>
        </p:nvSpPr>
        <p:spPr>
          <a:xfrm>
            <a:off x="4484637" y="4905375"/>
            <a:ext cx="170100" cy="172800"/>
          </a:xfrm>
          <a:prstGeom prst="rect">
            <a:avLst/>
          </a:prstGeom>
          <a:noFill/>
          <a:ln>
            <a:noFill/>
          </a:ln>
        </p:spPr>
        <p:txBody>
          <a:bodyPr spcFirstLastPara="1" wrap="square" lIns="19050" tIns="19050" rIns="19050" bIns="19050" anchor="t" anchorCtr="0">
            <a:noAutofit/>
          </a:bodyPr>
          <a:lstStyle>
            <a:lvl1pPr marL="0" lvl="0" indent="0" algn="ctr" rtl="0">
              <a:lnSpc>
                <a:spcPct val="100000"/>
              </a:lnSpc>
              <a:spcBef>
                <a:spcPts val="0"/>
              </a:spcBef>
              <a:spcAft>
                <a:spcPts val="0"/>
              </a:spcAft>
              <a:buClr>
                <a:srgbClr val="000000"/>
              </a:buClr>
              <a:buSzPts val="900"/>
              <a:buFont typeface="Helvetica Neue"/>
              <a:buNone/>
              <a:defRPr sz="900" b="0">
                <a:latin typeface="Helvetica Neue"/>
                <a:ea typeface="Helvetica Neue"/>
                <a:cs typeface="Helvetica Neue"/>
                <a:sym typeface="Helvetica Neue"/>
              </a:defRPr>
            </a:lvl1pPr>
            <a:lvl2pPr marL="0" lvl="1" indent="0" algn="ctr" rtl="0">
              <a:lnSpc>
                <a:spcPct val="100000"/>
              </a:lnSpc>
              <a:spcBef>
                <a:spcPts val="0"/>
              </a:spcBef>
              <a:spcAft>
                <a:spcPts val="0"/>
              </a:spcAft>
              <a:buClr>
                <a:srgbClr val="000000"/>
              </a:buClr>
              <a:buSzPts val="900"/>
              <a:buFont typeface="Helvetica Neue"/>
              <a:buNone/>
              <a:defRPr sz="900" b="0">
                <a:latin typeface="Helvetica Neue"/>
                <a:ea typeface="Helvetica Neue"/>
                <a:cs typeface="Helvetica Neue"/>
                <a:sym typeface="Helvetica Neue"/>
              </a:defRPr>
            </a:lvl2pPr>
            <a:lvl3pPr marL="0" lvl="2" indent="0" algn="ctr" rtl="0">
              <a:lnSpc>
                <a:spcPct val="100000"/>
              </a:lnSpc>
              <a:spcBef>
                <a:spcPts val="0"/>
              </a:spcBef>
              <a:spcAft>
                <a:spcPts val="0"/>
              </a:spcAft>
              <a:buClr>
                <a:srgbClr val="000000"/>
              </a:buClr>
              <a:buSzPts val="900"/>
              <a:buFont typeface="Helvetica Neue"/>
              <a:buNone/>
              <a:defRPr sz="900" b="0">
                <a:latin typeface="Helvetica Neue"/>
                <a:ea typeface="Helvetica Neue"/>
                <a:cs typeface="Helvetica Neue"/>
                <a:sym typeface="Helvetica Neue"/>
              </a:defRPr>
            </a:lvl3pPr>
            <a:lvl4pPr marL="0" lvl="3" indent="0" algn="ctr" rtl="0">
              <a:lnSpc>
                <a:spcPct val="100000"/>
              </a:lnSpc>
              <a:spcBef>
                <a:spcPts val="0"/>
              </a:spcBef>
              <a:spcAft>
                <a:spcPts val="0"/>
              </a:spcAft>
              <a:buClr>
                <a:srgbClr val="000000"/>
              </a:buClr>
              <a:buSzPts val="900"/>
              <a:buFont typeface="Helvetica Neue"/>
              <a:buNone/>
              <a:defRPr sz="900" b="0">
                <a:latin typeface="Helvetica Neue"/>
                <a:ea typeface="Helvetica Neue"/>
                <a:cs typeface="Helvetica Neue"/>
                <a:sym typeface="Helvetica Neue"/>
              </a:defRPr>
            </a:lvl4pPr>
            <a:lvl5pPr marL="0" lvl="4" indent="0" algn="ctr" rtl="0">
              <a:lnSpc>
                <a:spcPct val="100000"/>
              </a:lnSpc>
              <a:spcBef>
                <a:spcPts val="0"/>
              </a:spcBef>
              <a:spcAft>
                <a:spcPts val="0"/>
              </a:spcAft>
              <a:buClr>
                <a:srgbClr val="000000"/>
              </a:buClr>
              <a:buSzPts val="900"/>
              <a:buFont typeface="Helvetica Neue"/>
              <a:buNone/>
              <a:defRPr sz="900" b="0">
                <a:latin typeface="Helvetica Neue"/>
                <a:ea typeface="Helvetica Neue"/>
                <a:cs typeface="Helvetica Neue"/>
                <a:sym typeface="Helvetica Neue"/>
              </a:defRPr>
            </a:lvl5pPr>
            <a:lvl6pPr marL="0" lvl="5" indent="0" algn="ctr" rtl="0">
              <a:lnSpc>
                <a:spcPct val="100000"/>
              </a:lnSpc>
              <a:spcBef>
                <a:spcPts val="0"/>
              </a:spcBef>
              <a:spcAft>
                <a:spcPts val="0"/>
              </a:spcAft>
              <a:buClr>
                <a:srgbClr val="000000"/>
              </a:buClr>
              <a:buSzPts val="900"/>
              <a:buFont typeface="Helvetica Neue"/>
              <a:buNone/>
              <a:defRPr sz="900" b="0">
                <a:latin typeface="Helvetica Neue"/>
                <a:ea typeface="Helvetica Neue"/>
                <a:cs typeface="Helvetica Neue"/>
                <a:sym typeface="Helvetica Neue"/>
              </a:defRPr>
            </a:lvl6pPr>
            <a:lvl7pPr marL="0" lvl="6" indent="0" algn="ctr" rtl="0">
              <a:lnSpc>
                <a:spcPct val="100000"/>
              </a:lnSpc>
              <a:spcBef>
                <a:spcPts val="0"/>
              </a:spcBef>
              <a:spcAft>
                <a:spcPts val="0"/>
              </a:spcAft>
              <a:buClr>
                <a:srgbClr val="000000"/>
              </a:buClr>
              <a:buSzPts val="900"/>
              <a:buFont typeface="Helvetica Neue"/>
              <a:buNone/>
              <a:defRPr sz="900" b="0">
                <a:latin typeface="Helvetica Neue"/>
                <a:ea typeface="Helvetica Neue"/>
                <a:cs typeface="Helvetica Neue"/>
                <a:sym typeface="Helvetica Neue"/>
              </a:defRPr>
            </a:lvl7pPr>
            <a:lvl8pPr marL="0" lvl="7" indent="0" algn="ctr" rtl="0">
              <a:lnSpc>
                <a:spcPct val="100000"/>
              </a:lnSpc>
              <a:spcBef>
                <a:spcPts val="0"/>
              </a:spcBef>
              <a:spcAft>
                <a:spcPts val="0"/>
              </a:spcAft>
              <a:buClr>
                <a:srgbClr val="000000"/>
              </a:buClr>
              <a:buSzPts val="900"/>
              <a:buFont typeface="Helvetica Neue"/>
              <a:buNone/>
              <a:defRPr sz="900" b="0">
                <a:latin typeface="Helvetica Neue"/>
                <a:ea typeface="Helvetica Neue"/>
                <a:cs typeface="Helvetica Neue"/>
                <a:sym typeface="Helvetica Neue"/>
              </a:defRPr>
            </a:lvl8pPr>
            <a:lvl9pPr marL="0" lvl="8" indent="0" algn="ctr" rtl="0">
              <a:lnSpc>
                <a:spcPct val="100000"/>
              </a:lnSpc>
              <a:spcBef>
                <a:spcPts val="0"/>
              </a:spcBef>
              <a:spcAft>
                <a:spcPts val="0"/>
              </a:spcAft>
              <a:buClr>
                <a:srgbClr val="000000"/>
              </a:buClr>
              <a:buSzPts val="900"/>
              <a:buFont typeface="Helvetica Neue"/>
              <a:buNone/>
              <a:defRPr sz="900" b="0">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Top">
  <p:cSld name="Title - Top">
    <p:spTree>
      <p:nvGrpSpPr>
        <p:cNvPr id="1" name="Shape 78"/>
        <p:cNvGrpSpPr/>
        <p:nvPr/>
      </p:nvGrpSpPr>
      <p:grpSpPr>
        <a:xfrm>
          <a:off x="0" y="0"/>
          <a:ext cx="0" cy="0"/>
          <a:chOff x="0" y="0"/>
          <a:chExt cx="0" cy="0"/>
        </a:xfrm>
      </p:grpSpPr>
      <p:sp>
        <p:nvSpPr>
          <p:cNvPr id="79" name="Google Shape;79;p20"/>
          <p:cNvSpPr txBox="1">
            <a:spLocks noGrp="1"/>
          </p:cNvSpPr>
          <p:nvPr>
            <p:ph type="title"/>
          </p:nvPr>
        </p:nvSpPr>
        <p:spPr>
          <a:xfrm>
            <a:off x="633413" y="133350"/>
            <a:ext cx="7877100" cy="857400"/>
          </a:xfrm>
          <a:prstGeom prst="rect">
            <a:avLst/>
          </a:prstGeom>
          <a:noFill/>
          <a:ln>
            <a:noFill/>
          </a:ln>
        </p:spPr>
        <p:txBody>
          <a:bodyPr spcFirstLastPara="1" wrap="square" lIns="19050" tIns="19050" rIns="19050" bIns="19050" anchor="ctr" anchorCtr="0"/>
          <a:lstStyle>
            <a:lvl1pPr lvl="0" algn="ctr" rtl="0">
              <a:lnSpc>
                <a:spcPct val="100000"/>
              </a:lnSpc>
              <a:spcBef>
                <a:spcPts val="0"/>
              </a:spcBef>
              <a:spcAft>
                <a:spcPts val="0"/>
              </a:spcAft>
              <a:buClr>
                <a:srgbClr val="000000"/>
              </a:buClr>
              <a:buSzPts val="700"/>
              <a:buNone/>
              <a:defRPr/>
            </a:lvl1pPr>
            <a:lvl2pPr lvl="1" algn="ctr" rtl="0">
              <a:lnSpc>
                <a:spcPct val="100000"/>
              </a:lnSpc>
              <a:spcBef>
                <a:spcPts val="0"/>
              </a:spcBef>
              <a:spcAft>
                <a:spcPts val="0"/>
              </a:spcAft>
              <a:buClr>
                <a:srgbClr val="000000"/>
              </a:buClr>
              <a:buSzPts val="700"/>
              <a:buNone/>
              <a:defRPr/>
            </a:lvl2pPr>
            <a:lvl3pPr lvl="2" algn="ctr" rtl="0">
              <a:lnSpc>
                <a:spcPct val="100000"/>
              </a:lnSpc>
              <a:spcBef>
                <a:spcPts val="0"/>
              </a:spcBef>
              <a:spcAft>
                <a:spcPts val="0"/>
              </a:spcAft>
              <a:buClr>
                <a:srgbClr val="000000"/>
              </a:buClr>
              <a:buSzPts val="700"/>
              <a:buNone/>
              <a:defRPr/>
            </a:lvl3pPr>
            <a:lvl4pPr lvl="3" algn="ctr" rtl="0">
              <a:lnSpc>
                <a:spcPct val="100000"/>
              </a:lnSpc>
              <a:spcBef>
                <a:spcPts val="0"/>
              </a:spcBef>
              <a:spcAft>
                <a:spcPts val="0"/>
              </a:spcAft>
              <a:buClr>
                <a:srgbClr val="000000"/>
              </a:buClr>
              <a:buSzPts val="700"/>
              <a:buNone/>
              <a:defRPr/>
            </a:lvl4pPr>
            <a:lvl5pPr lvl="4" algn="ctr" rtl="0">
              <a:lnSpc>
                <a:spcPct val="100000"/>
              </a:lnSpc>
              <a:spcBef>
                <a:spcPts val="0"/>
              </a:spcBef>
              <a:spcAft>
                <a:spcPts val="0"/>
              </a:spcAft>
              <a:buClr>
                <a:srgbClr val="000000"/>
              </a:buClr>
              <a:buSzPts val="700"/>
              <a:buNone/>
              <a:defRPr/>
            </a:lvl5pPr>
            <a:lvl6pPr lvl="5" algn="ctr" rtl="0">
              <a:lnSpc>
                <a:spcPct val="100000"/>
              </a:lnSpc>
              <a:spcBef>
                <a:spcPts val="0"/>
              </a:spcBef>
              <a:spcAft>
                <a:spcPts val="0"/>
              </a:spcAft>
              <a:buClr>
                <a:srgbClr val="000000"/>
              </a:buClr>
              <a:buSzPts val="700"/>
              <a:buNone/>
              <a:defRPr/>
            </a:lvl6pPr>
            <a:lvl7pPr lvl="6" algn="ctr" rtl="0">
              <a:lnSpc>
                <a:spcPct val="100000"/>
              </a:lnSpc>
              <a:spcBef>
                <a:spcPts val="0"/>
              </a:spcBef>
              <a:spcAft>
                <a:spcPts val="0"/>
              </a:spcAft>
              <a:buClr>
                <a:srgbClr val="000000"/>
              </a:buClr>
              <a:buSzPts val="700"/>
              <a:buNone/>
              <a:defRPr/>
            </a:lvl7pPr>
            <a:lvl8pPr lvl="7" algn="ctr" rtl="0">
              <a:lnSpc>
                <a:spcPct val="100000"/>
              </a:lnSpc>
              <a:spcBef>
                <a:spcPts val="0"/>
              </a:spcBef>
              <a:spcAft>
                <a:spcPts val="0"/>
              </a:spcAft>
              <a:buClr>
                <a:srgbClr val="000000"/>
              </a:buClr>
              <a:buSzPts val="700"/>
              <a:buNone/>
              <a:defRPr/>
            </a:lvl8pPr>
            <a:lvl9pPr lvl="8" algn="ctr" rtl="0">
              <a:lnSpc>
                <a:spcPct val="100000"/>
              </a:lnSpc>
              <a:spcBef>
                <a:spcPts val="0"/>
              </a:spcBef>
              <a:spcAft>
                <a:spcPts val="0"/>
              </a:spcAft>
              <a:buClr>
                <a:srgbClr val="000000"/>
              </a:buClr>
              <a:buSzPts val="700"/>
              <a:buNone/>
              <a:defRPr/>
            </a:lvl9pPr>
          </a:lstStyle>
          <a:p>
            <a:endParaRPr/>
          </a:p>
        </p:txBody>
      </p:sp>
      <p:sp>
        <p:nvSpPr>
          <p:cNvPr id="80" name="Google Shape;80;p20"/>
          <p:cNvSpPr txBox="1">
            <a:spLocks noGrp="1"/>
          </p:cNvSpPr>
          <p:nvPr>
            <p:ph type="sldNum" idx="12"/>
          </p:nvPr>
        </p:nvSpPr>
        <p:spPr>
          <a:xfrm>
            <a:off x="4484637" y="4905375"/>
            <a:ext cx="170100" cy="172800"/>
          </a:xfrm>
          <a:prstGeom prst="rect">
            <a:avLst/>
          </a:prstGeom>
          <a:noFill/>
          <a:ln>
            <a:noFill/>
          </a:ln>
        </p:spPr>
        <p:txBody>
          <a:bodyPr spcFirstLastPara="1" wrap="square" lIns="19050" tIns="19050" rIns="19050" bIns="19050" anchor="t" anchorCtr="0">
            <a:noAutofit/>
          </a:bodyPr>
          <a:lstStyle>
            <a:lvl1pPr marL="0" lvl="0" indent="0" algn="ctr" rtl="0">
              <a:lnSpc>
                <a:spcPct val="100000"/>
              </a:lnSpc>
              <a:spcBef>
                <a:spcPts val="0"/>
              </a:spcBef>
              <a:spcAft>
                <a:spcPts val="0"/>
              </a:spcAft>
              <a:buClr>
                <a:srgbClr val="000000"/>
              </a:buClr>
              <a:buSzPts val="900"/>
              <a:buFont typeface="Helvetica Neue"/>
              <a:buNone/>
              <a:defRPr sz="900" b="0">
                <a:latin typeface="Helvetica Neue"/>
                <a:ea typeface="Helvetica Neue"/>
                <a:cs typeface="Helvetica Neue"/>
                <a:sym typeface="Helvetica Neue"/>
              </a:defRPr>
            </a:lvl1pPr>
            <a:lvl2pPr marL="0" lvl="1" indent="0" algn="ctr" rtl="0">
              <a:lnSpc>
                <a:spcPct val="100000"/>
              </a:lnSpc>
              <a:spcBef>
                <a:spcPts val="0"/>
              </a:spcBef>
              <a:spcAft>
                <a:spcPts val="0"/>
              </a:spcAft>
              <a:buClr>
                <a:srgbClr val="000000"/>
              </a:buClr>
              <a:buSzPts val="900"/>
              <a:buFont typeface="Helvetica Neue"/>
              <a:buNone/>
              <a:defRPr sz="900" b="0">
                <a:latin typeface="Helvetica Neue"/>
                <a:ea typeface="Helvetica Neue"/>
                <a:cs typeface="Helvetica Neue"/>
                <a:sym typeface="Helvetica Neue"/>
              </a:defRPr>
            </a:lvl2pPr>
            <a:lvl3pPr marL="0" lvl="2" indent="0" algn="ctr" rtl="0">
              <a:lnSpc>
                <a:spcPct val="100000"/>
              </a:lnSpc>
              <a:spcBef>
                <a:spcPts val="0"/>
              </a:spcBef>
              <a:spcAft>
                <a:spcPts val="0"/>
              </a:spcAft>
              <a:buClr>
                <a:srgbClr val="000000"/>
              </a:buClr>
              <a:buSzPts val="900"/>
              <a:buFont typeface="Helvetica Neue"/>
              <a:buNone/>
              <a:defRPr sz="900" b="0">
                <a:latin typeface="Helvetica Neue"/>
                <a:ea typeface="Helvetica Neue"/>
                <a:cs typeface="Helvetica Neue"/>
                <a:sym typeface="Helvetica Neue"/>
              </a:defRPr>
            </a:lvl3pPr>
            <a:lvl4pPr marL="0" lvl="3" indent="0" algn="ctr" rtl="0">
              <a:lnSpc>
                <a:spcPct val="100000"/>
              </a:lnSpc>
              <a:spcBef>
                <a:spcPts val="0"/>
              </a:spcBef>
              <a:spcAft>
                <a:spcPts val="0"/>
              </a:spcAft>
              <a:buClr>
                <a:srgbClr val="000000"/>
              </a:buClr>
              <a:buSzPts val="900"/>
              <a:buFont typeface="Helvetica Neue"/>
              <a:buNone/>
              <a:defRPr sz="900" b="0">
                <a:latin typeface="Helvetica Neue"/>
                <a:ea typeface="Helvetica Neue"/>
                <a:cs typeface="Helvetica Neue"/>
                <a:sym typeface="Helvetica Neue"/>
              </a:defRPr>
            </a:lvl4pPr>
            <a:lvl5pPr marL="0" lvl="4" indent="0" algn="ctr" rtl="0">
              <a:lnSpc>
                <a:spcPct val="100000"/>
              </a:lnSpc>
              <a:spcBef>
                <a:spcPts val="0"/>
              </a:spcBef>
              <a:spcAft>
                <a:spcPts val="0"/>
              </a:spcAft>
              <a:buClr>
                <a:srgbClr val="000000"/>
              </a:buClr>
              <a:buSzPts val="900"/>
              <a:buFont typeface="Helvetica Neue"/>
              <a:buNone/>
              <a:defRPr sz="900" b="0">
                <a:latin typeface="Helvetica Neue"/>
                <a:ea typeface="Helvetica Neue"/>
                <a:cs typeface="Helvetica Neue"/>
                <a:sym typeface="Helvetica Neue"/>
              </a:defRPr>
            </a:lvl5pPr>
            <a:lvl6pPr marL="0" lvl="5" indent="0" algn="ctr" rtl="0">
              <a:lnSpc>
                <a:spcPct val="100000"/>
              </a:lnSpc>
              <a:spcBef>
                <a:spcPts val="0"/>
              </a:spcBef>
              <a:spcAft>
                <a:spcPts val="0"/>
              </a:spcAft>
              <a:buClr>
                <a:srgbClr val="000000"/>
              </a:buClr>
              <a:buSzPts val="900"/>
              <a:buFont typeface="Helvetica Neue"/>
              <a:buNone/>
              <a:defRPr sz="900" b="0">
                <a:latin typeface="Helvetica Neue"/>
                <a:ea typeface="Helvetica Neue"/>
                <a:cs typeface="Helvetica Neue"/>
                <a:sym typeface="Helvetica Neue"/>
              </a:defRPr>
            </a:lvl6pPr>
            <a:lvl7pPr marL="0" lvl="6" indent="0" algn="ctr" rtl="0">
              <a:lnSpc>
                <a:spcPct val="100000"/>
              </a:lnSpc>
              <a:spcBef>
                <a:spcPts val="0"/>
              </a:spcBef>
              <a:spcAft>
                <a:spcPts val="0"/>
              </a:spcAft>
              <a:buClr>
                <a:srgbClr val="000000"/>
              </a:buClr>
              <a:buSzPts val="900"/>
              <a:buFont typeface="Helvetica Neue"/>
              <a:buNone/>
              <a:defRPr sz="900" b="0">
                <a:latin typeface="Helvetica Neue"/>
                <a:ea typeface="Helvetica Neue"/>
                <a:cs typeface="Helvetica Neue"/>
                <a:sym typeface="Helvetica Neue"/>
              </a:defRPr>
            </a:lvl7pPr>
            <a:lvl8pPr marL="0" lvl="7" indent="0" algn="ctr" rtl="0">
              <a:lnSpc>
                <a:spcPct val="100000"/>
              </a:lnSpc>
              <a:spcBef>
                <a:spcPts val="0"/>
              </a:spcBef>
              <a:spcAft>
                <a:spcPts val="0"/>
              </a:spcAft>
              <a:buClr>
                <a:srgbClr val="000000"/>
              </a:buClr>
              <a:buSzPts val="900"/>
              <a:buFont typeface="Helvetica Neue"/>
              <a:buNone/>
              <a:defRPr sz="900" b="0">
                <a:latin typeface="Helvetica Neue"/>
                <a:ea typeface="Helvetica Neue"/>
                <a:cs typeface="Helvetica Neue"/>
                <a:sym typeface="Helvetica Neue"/>
              </a:defRPr>
            </a:lvl8pPr>
            <a:lvl9pPr marL="0" lvl="8" indent="0" algn="ctr" rtl="0">
              <a:lnSpc>
                <a:spcPct val="100000"/>
              </a:lnSpc>
              <a:spcBef>
                <a:spcPts val="0"/>
              </a:spcBef>
              <a:spcAft>
                <a:spcPts val="0"/>
              </a:spcAft>
              <a:buClr>
                <a:srgbClr val="000000"/>
              </a:buClr>
              <a:buSzPts val="900"/>
              <a:buFont typeface="Helvetica Neue"/>
              <a:buNone/>
              <a:defRPr sz="900" b="0">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ullets">
  <p:cSld name="Bullets">
    <p:spTree>
      <p:nvGrpSpPr>
        <p:cNvPr id="1" name="Shape 81"/>
        <p:cNvGrpSpPr/>
        <p:nvPr/>
      </p:nvGrpSpPr>
      <p:grpSpPr>
        <a:xfrm>
          <a:off x="0" y="0"/>
          <a:ext cx="0" cy="0"/>
          <a:chOff x="0" y="0"/>
          <a:chExt cx="0" cy="0"/>
        </a:xfrm>
      </p:grpSpPr>
      <p:sp>
        <p:nvSpPr>
          <p:cNvPr id="82" name="Google Shape;82;p21"/>
          <p:cNvSpPr txBox="1">
            <a:spLocks noGrp="1"/>
          </p:cNvSpPr>
          <p:nvPr>
            <p:ph type="body" idx="1"/>
          </p:nvPr>
        </p:nvSpPr>
        <p:spPr>
          <a:xfrm>
            <a:off x="633413" y="666750"/>
            <a:ext cx="7877100" cy="3810000"/>
          </a:xfrm>
          <a:prstGeom prst="rect">
            <a:avLst/>
          </a:prstGeom>
          <a:noFill/>
          <a:ln>
            <a:noFill/>
          </a:ln>
        </p:spPr>
        <p:txBody>
          <a:bodyPr spcFirstLastPara="1" wrap="square" lIns="19050" tIns="19050" rIns="19050" bIns="19050" anchor="ctr" anchorCtr="0"/>
          <a:lstStyle>
            <a:lvl1pPr marL="457200" lvl="0" indent="-374650" algn="l" rtl="0">
              <a:lnSpc>
                <a:spcPct val="100000"/>
              </a:lnSpc>
              <a:spcBef>
                <a:spcPts val="2200"/>
              </a:spcBef>
              <a:spcAft>
                <a:spcPts val="0"/>
              </a:spcAft>
              <a:buClr>
                <a:srgbClr val="000000"/>
              </a:buClr>
              <a:buSzPts val="2300"/>
              <a:buFont typeface="Helvetica Neue"/>
              <a:buChar char="•"/>
              <a:defRPr sz="1800"/>
            </a:lvl1pPr>
            <a:lvl2pPr marL="914400" lvl="1" indent="-374650" algn="l" rtl="0">
              <a:lnSpc>
                <a:spcPct val="100000"/>
              </a:lnSpc>
              <a:spcBef>
                <a:spcPts val="2200"/>
              </a:spcBef>
              <a:spcAft>
                <a:spcPts val="0"/>
              </a:spcAft>
              <a:buClr>
                <a:srgbClr val="000000"/>
              </a:buClr>
              <a:buSzPts val="2300"/>
              <a:buFont typeface="Helvetica Neue"/>
              <a:buChar char="•"/>
              <a:defRPr sz="1800"/>
            </a:lvl2pPr>
            <a:lvl3pPr marL="1371600" lvl="2" indent="-374650" algn="l" rtl="0">
              <a:lnSpc>
                <a:spcPct val="100000"/>
              </a:lnSpc>
              <a:spcBef>
                <a:spcPts val="2200"/>
              </a:spcBef>
              <a:spcAft>
                <a:spcPts val="0"/>
              </a:spcAft>
              <a:buClr>
                <a:srgbClr val="000000"/>
              </a:buClr>
              <a:buSzPts val="2300"/>
              <a:buFont typeface="Helvetica Neue"/>
              <a:buChar char="•"/>
              <a:defRPr sz="1800"/>
            </a:lvl3pPr>
            <a:lvl4pPr marL="1828800" lvl="3" indent="-374650" algn="l" rtl="0">
              <a:lnSpc>
                <a:spcPct val="100000"/>
              </a:lnSpc>
              <a:spcBef>
                <a:spcPts val="2200"/>
              </a:spcBef>
              <a:spcAft>
                <a:spcPts val="0"/>
              </a:spcAft>
              <a:buClr>
                <a:srgbClr val="000000"/>
              </a:buClr>
              <a:buSzPts val="2300"/>
              <a:buFont typeface="Helvetica Neue"/>
              <a:buChar char="•"/>
              <a:defRPr sz="1800"/>
            </a:lvl4pPr>
            <a:lvl5pPr marL="2286000" lvl="4" indent="-374650" algn="l" rtl="0">
              <a:lnSpc>
                <a:spcPct val="100000"/>
              </a:lnSpc>
              <a:spcBef>
                <a:spcPts val="2200"/>
              </a:spcBef>
              <a:spcAft>
                <a:spcPts val="0"/>
              </a:spcAft>
              <a:buClr>
                <a:srgbClr val="000000"/>
              </a:buClr>
              <a:buSzPts val="2300"/>
              <a:buFont typeface="Helvetica Neue"/>
              <a:buChar char="•"/>
              <a:defRPr sz="1800"/>
            </a:lvl5pPr>
            <a:lvl6pPr marL="2743200" lvl="5" indent="-279400" algn="l" rtl="0">
              <a:lnSpc>
                <a:spcPct val="100000"/>
              </a:lnSpc>
              <a:spcBef>
                <a:spcPts val="2200"/>
              </a:spcBef>
              <a:spcAft>
                <a:spcPts val="0"/>
              </a:spcAft>
              <a:buClr>
                <a:srgbClr val="000000"/>
              </a:buClr>
              <a:buSzPts val="800"/>
              <a:buChar char="•"/>
              <a:defRPr/>
            </a:lvl6pPr>
            <a:lvl7pPr marL="3200400" lvl="6" indent="-279400" algn="l" rtl="0">
              <a:lnSpc>
                <a:spcPct val="100000"/>
              </a:lnSpc>
              <a:spcBef>
                <a:spcPts val="2200"/>
              </a:spcBef>
              <a:spcAft>
                <a:spcPts val="0"/>
              </a:spcAft>
              <a:buClr>
                <a:srgbClr val="000000"/>
              </a:buClr>
              <a:buSzPts val="800"/>
              <a:buChar char="•"/>
              <a:defRPr/>
            </a:lvl7pPr>
            <a:lvl8pPr marL="3657600" lvl="7" indent="-279400" algn="l" rtl="0">
              <a:lnSpc>
                <a:spcPct val="100000"/>
              </a:lnSpc>
              <a:spcBef>
                <a:spcPts val="2200"/>
              </a:spcBef>
              <a:spcAft>
                <a:spcPts val="0"/>
              </a:spcAft>
              <a:buClr>
                <a:srgbClr val="000000"/>
              </a:buClr>
              <a:buSzPts val="800"/>
              <a:buChar char="•"/>
              <a:defRPr/>
            </a:lvl8pPr>
            <a:lvl9pPr marL="4114800" lvl="8" indent="-279400" algn="l" rtl="0">
              <a:lnSpc>
                <a:spcPct val="100000"/>
              </a:lnSpc>
              <a:spcBef>
                <a:spcPts val="2200"/>
              </a:spcBef>
              <a:spcAft>
                <a:spcPts val="0"/>
              </a:spcAft>
              <a:buClr>
                <a:srgbClr val="000000"/>
              </a:buClr>
              <a:buSzPts val="800"/>
              <a:buChar char="•"/>
              <a:defRPr/>
            </a:lvl9pPr>
          </a:lstStyle>
          <a:p>
            <a:endParaRPr/>
          </a:p>
        </p:txBody>
      </p:sp>
      <p:sp>
        <p:nvSpPr>
          <p:cNvPr id="83" name="Google Shape;83;p21"/>
          <p:cNvSpPr txBox="1">
            <a:spLocks noGrp="1"/>
          </p:cNvSpPr>
          <p:nvPr>
            <p:ph type="sldNum" idx="12"/>
          </p:nvPr>
        </p:nvSpPr>
        <p:spPr>
          <a:xfrm>
            <a:off x="4484637" y="4905375"/>
            <a:ext cx="170100" cy="172800"/>
          </a:xfrm>
          <a:prstGeom prst="rect">
            <a:avLst/>
          </a:prstGeom>
          <a:noFill/>
          <a:ln>
            <a:noFill/>
          </a:ln>
        </p:spPr>
        <p:txBody>
          <a:bodyPr spcFirstLastPara="1" wrap="square" lIns="19050" tIns="19050" rIns="19050" bIns="19050" anchor="t" anchorCtr="0">
            <a:noAutofit/>
          </a:bodyPr>
          <a:lstStyle>
            <a:lvl1pPr marL="0" lvl="0" indent="0" algn="ctr" rtl="0">
              <a:lnSpc>
                <a:spcPct val="100000"/>
              </a:lnSpc>
              <a:spcBef>
                <a:spcPts val="0"/>
              </a:spcBef>
              <a:spcAft>
                <a:spcPts val="0"/>
              </a:spcAft>
              <a:buClr>
                <a:srgbClr val="000000"/>
              </a:buClr>
              <a:buSzPts val="900"/>
              <a:buFont typeface="Helvetica Neue"/>
              <a:buNone/>
              <a:defRPr sz="900" b="0">
                <a:latin typeface="Helvetica Neue"/>
                <a:ea typeface="Helvetica Neue"/>
                <a:cs typeface="Helvetica Neue"/>
                <a:sym typeface="Helvetica Neue"/>
              </a:defRPr>
            </a:lvl1pPr>
            <a:lvl2pPr marL="0" lvl="1" indent="0" algn="ctr" rtl="0">
              <a:lnSpc>
                <a:spcPct val="100000"/>
              </a:lnSpc>
              <a:spcBef>
                <a:spcPts val="0"/>
              </a:spcBef>
              <a:spcAft>
                <a:spcPts val="0"/>
              </a:spcAft>
              <a:buClr>
                <a:srgbClr val="000000"/>
              </a:buClr>
              <a:buSzPts val="900"/>
              <a:buFont typeface="Helvetica Neue"/>
              <a:buNone/>
              <a:defRPr sz="900" b="0">
                <a:latin typeface="Helvetica Neue"/>
                <a:ea typeface="Helvetica Neue"/>
                <a:cs typeface="Helvetica Neue"/>
                <a:sym typeface="Helvetica Neue"/>
              </a:defRPr>
            </a:lvl2pPr>
            <a:lvl3pPr marL="0" lvl="2" indent="0" algn="ctr" rtl="0">
              <a:lnSpc>
                <a:spcPct val="100000"/>
              </a:lnSpc>
              <a:spcBef>
                <a:spcPts val="0"/>
              </a:spcBef>
              <a:spcAft>
                <a:spcPts val="0"/>
              </a:spcAft>
              <a:buClr>
                <a:srgbClr val="000000"/>
              </a:buClr>
              <a:buSzPts val="900"/>
              <a:buFont typeface="Helvetica Neue"/>
              <a:buNone/>
              <a:defRPr sz="900" b="0">
                <a:latin typeface="Helvetica Neue"/>
                <a:ea typeface="Helvetica Neue"/>
                <a:cs typeface="Helvetica Neue"/>
                <a:sym typeface="Helvetica Neue"/>
              </a:defRPr>
            </a:lvl3pPr>
            <a:lvl4pPr marL="0" lvl="3" indent="0" algn="ctr" rtl="0">
              <a:lnSpc>
                <a:spcPct val="100000"/>
              </a:lnSpc>
              <a:spcBef>
                <a:spcPts val="0"/>
              </a:spcBef>
              <a:spcAft>
                <a:spcPts val="0"/>
              </a:spcAft>
              <a:buClr>
                <a:srgbClr val="000000"/>
              </a:buClr>
              <a:buSzPts val="900"/>
              <a:buFont typeface="Helvetica Neue"/>
              <a:buNone/>
              <a:defRPr sz="900" b="0">
                <a:latin typeface="Helvetica Neue"/>
                <a:ea typeface="Helvetica Neue"/>
                <a:cs typeface="Helvetica Neue"/>
                <a:sym typeface="Helvetica Neue"/>
              </a:defRPr>
            </a:lvl4pPr>
            <a:lvl5pPr marL="0" lvl="4" indent="0" algn="ctr" rtl="0">
              <a:lnSpc>
                <a:spcPct val="100000"/>
              </a:lnSpc>
              <a:spcBef>
                <a:spcPts val="0"/>
              </a:spcBef>
              <a:spcAft>
                <a:spcPts val="0"/>
              </a:spcAft>
              <a:buClr>
                <a:srgbClr val="000000"/>
              </a:buClr>
              <a:buSzPts val="900"/>
              <a:buFont typeface="Helvetica Neue"/>
              <a:buNone/>
              <a:defRPr sz="900" b="0">
                <a:latin typeface="Helvetica Neue"/>
                <a:ea typeface="Helvetica Neue"/>
                <a:cs typeface="Helvetica Neue"/>
                <a:sym typeface="Helvetica Neue"/>
              </a:defRPr>
            </a:lvl5pPr>
            <a:lvl6pPr marL="0" lvl="5" indent="0" algn="ctr" rtl="0">
              <a:lnSpc>
                <a:spcPct val="100000"/>
              </a:lnSpc>
              <a:spcBef>
                <a:spcPts val="0"/>
              </a:spcBef>
              <a:spcAft>
                <a:spcPts val="0"/>
              </a:spcAft>
              <a:buClr>
                <a:srgbClr val="000000"/>
              </a:buClr>
              <a:buSzPts val="900"/>
              <a:buFont typeface="Helvetica Neue"/>
              <a:buNone/>
              <a:defRPr sz="900" b="0">
                <a:latin typeface="Helvetica Neue"/>
                <a:ea typeface="Helvetica Neue"/>
                <a:cs typeface="Helvetica Neue"/>
                <a:sym typeface="Helvetica Neue"/>
              </a:defRPr>
            </a:lvl6pPr>
            <a:lvl7pPr marL="0" lvl="6" indent="0" algn="ctr" rtl="0">
              <a:lnSpc>
                <a:spcPct val="100000"/>
              </a:lnSpc>
              <a:spcBef>
                <a:spcPts val="0"/>
              </a:spcBef>
              <a:spcAft>
                <a:spcPts val="0"/>
              </a:spcAft>
              <a:buClr>
                <a:srgbClr val="000000"/>
              </a:buClr>
              <a:buSzPts val="900"/>
              <a:buFont typeface="Helvetica Neue"/>
              <a:buNone/>
              <a:defRPr sz="900" b="0">
                <a:latin typeface="Helvetica Neue"/>
                <a:ea typeface="Helvetica Neue"/>
                <a:cs typeface="Helvetica Neue"/>
                <a:sym typeface="Helvetica Neue"/>
              </a:defRPr>
            </a:lvl7pPr>
            <a:lvl8pPr marL="0" lvl="7" indent="0" algn="ctr" rtl="0">
              <a:lnSpc>
                <a:spcPct val="100000"/>
              </a:lnSpc>
              <a:spcBef>
                <a:spcPts val="0"/>
              </a:spcBef>
              <a:spcAft>
                <a:spcPts val="0"/>
              </a:spcAft>
              <a:buClr>
                <a:srgbClr val="000000"/>
              </a:buClr>
              <a:buSzPts val="900"/>
              <a:buFont typeface="Helvetica Neue"/>
              <a:buNone/>
              <a:defRPr sz="900" b="0">
                <a:latin typeface="Helvetica Neue"/>
                <a:ea typeface="Helvetica Neue"/>
                <a:cs typeface="Helvetica Neue"/>
                <a:sym typeface="Helvetica Neue"/>
              </a:defRPr>
            </a:lvl8pPr>
            <a:lvl9pPr marL="0" lvl="8" indent="0" algn="ctr" rtl="0">
              <a:lnSpc>
                <a:spcPct val="100000"/>
              </a:lnSpc>
              <a:spcBef>
                <a:spcPts val="0"/>
              </a:spcBef>
              <a:spcAft>
                <a:spcPts val="0"/>
              </a:spcAft>
              <a:buClr>
                <a:srgbClr val="000000"/>
              </a:buClr>
              <a:buSzPts val="900"/>
              <a:buFont typeface="Helvetica Neue"/>
              <a:buNone/>
              <a:defRPr sz="900" b="0">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Photo - 3 Up">
  <p:cSld name="Photo - 3 Up">
    <p:spTree>
      <p:nvGrpSpPr>
        <p:cNvPr id="1" name="Shape 84"/>
        <p:cNvGrpSpPr/>
        <p:nvPr/>
      </p:nvGrpSpPr>
      <p:grpSpPr>
        <a:xfrm>
          <a:off x="0" y="0"/>
          <a:ext cx="0" cy="0"/>
          <a:chOff x="0" y="0"/>
          <a:chExt cx="0" cy="0"/>
        </a:xfrm>
      </p:grpSpPr>
      <p:sp>
        <p:nvSpPr>
          <p:cNvPr id="85" name="Google Shape;85;p22"/>
          <p:cNvSpPr>
            <a:spLocks noGrp="1"/>
          </p:cNvSpPr>
          <p:nvPr>
            <p:ph type="pic" idx="2"/>
          </p:nvPr>
        </p:nvSpPr>
        <p:spPr>
          <a:xfrm>
            <a:off x="5910263" y="2643188"/>
            <a:ext cx="2776500" cy="2081100"/>
          </a:xfrm>
          <a:prstGeom prst="rect">
            <a:avLst/>
          </a:prstGeom>
          <a:noFill/>
          <a:ln>
            <a:noFill/>
          </a:ln>
        </p:spPr>
        <p:txBody>
          <a:bodyPr spcFirstLastPara="1" wrap="square" lIns="34275" tIns="17150" rIns="34275" bIns="17150" anchor="t" anchorCtr="0"/>
          <a:lstStyle>
            <a:lvl1pPr marR="0" lvl="0"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1pPr>
            <a:lvl2pPr marR="0" lvl="1"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2pPr>
            <a:lvl3pPr marR="0" lvl="2"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3pPr>
            <a:lvl4pPr marR="0" lvl="3"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4pPr>
            <a:lvl5pPr marR="0" lvl="4"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5pPr>
            <a:lvl6pPr marR="0" lvl="5"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6pPr>
            <a:lvl7pPr marR="0" lvl="6"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7pPr>
            <a:lvl8pPr marR="0" lvl="7"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8pPr>
            <a:lvl9pPr marR="0" lvl="8"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9pPr>
          </a:lstStyle>
          <a:p>
            <a:endParaRPr/>
          </a:p>
        </p:txBody>
      </p:sp>
      <p:sp>
        <p:nvSpPr>
          <p:cNvPr id="86" name="Google Shape;86;p22"/>
          <p:cNvSpPr>
            <a:spLocks noGrp="1"/>
          </p:cNvSpPr>
          <p:nvPr>
            <p:ph type="pic" idx="3"/>
          </p:nvPr>
        </p:nvSpPr>
        <p:spPr>
          <a:xfrm>
            <a:off x="5910263" y="423863"/>
            <a:ext cx="2776500" cy="2081100"/>
          </a:xfrm>
          <a:prstGeom prst="rect">
            <a:avLst/>
          </a:prstGeom>
          <a:noFill/>
          <a:ln>
            <a:noFill/>
          </a:ln>
        </p:spPr>
        <p:txBody>
          <a:bodyPr spcFirstLastPara="1" wrap="square" lIns="34275" tIns="17150" rIns="34275" bIns="17150" anchor="t" anchorCtr="0"/>
          <a:lstStyle>
            <a:lvl1pPr marR="0" lvl="0"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1pPr>
            <a:lvl2pPr marR="0" lvl="1"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2pPr>
            <a:lvl3pPr marR="0" lvl="2"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3pPr>
            <a:lvl4pPr marR="0" lvl="3"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4pPr>
            <a:lvl5pPr marR="0" lvl="4"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5pPr>
            <a:lvl6pPr marR="0" lvl="5"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6pPr>
            <a:lvl7pPr marR="0" lvl="6"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7pPr>
            <a:lvl8pPr marR="0" lvl="7"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8pPr>
            <a:lvl9pPr marR="0" lvl="8"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9pPr>
          </a:lstStyle>
          <a:p>
            <a:endParaRPr/>
          </a:p>
        </p:txBody>
      </p:sp>
      <p:sp>
        <p:nvSpPr>
          <p:cNvPr id="87" name="Google Shape;87;p22"/>
          <p:cNvSpPr>
            <a:spLocks noGrp="1"/>
          </p:cNvSpPr>
          <p:nvPr>
            <p:ph type="pic" idx="4"/>
          </p:nvPr>
        </p:nvSpPr>
        <p:spPr>
          <a:xfrm>
            <a:off x="452438" y="423863"/>
            <a:ext cx="5315100" cy="4300500"/>
          </a:xfrm>
          <a:prstGeom prst="rect">
            <a:avLst/>
          </a:prstGeom>
          <a:noFill/>
          <a:ln>
            <a:noFill/>
          </a:ln>
        </p:spPr>
        <p:txBody>
          <a:bodyPr spcFirstLastPara="1" wrap="square" lIns="34275" tIns="17150" rIns="34275" bIns="17150" anchor="t" anchorCtr="0"/>
          <a:lstStyle>
            <a:lvl1pPr marR="0" lvl="0"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1pPr>
            <a:lvl2pPr marR="0" lvl="1"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2pPr>
            <a:lvl3pPr marR="0" lvl="2"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3pPr>
            <a:lvl4pPr marR="0" lvl="3"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4pPr>
            <a:lvl5pPr marR="0" lvl="4"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5pPr>
            <a:lvl6pPr marR="0" lvl="5"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6pPr>
            <a:lvl7pPr marR="0" lvl="6"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7pPr>
            <a:lvl8pPr marR="0" lvl="7"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8pPr>
            <a:lvl9pPr marR="0" lvl="8"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9pPr>
          </a:lstStyle>
          <a:p>
            <a:endParaRPr/>
          </a:p>
        </p:txBody>
      </p:sp>
      <p:sp>
        <p:nvSpPr>
          <p:cNvPr id="88" name="Google Shape;88;p22"/>
          <p:cNvSpPr txBox="1">
            <a:spLocks noGrp="1"/>
          </p:cNvSpPr>
          <p:nvPr>
            <p:ph type="sldNum" idx="12"/>
          </p:nvPr>
        </p:nvSpPr>
        <p:spPr>
          <a:xfrm>
            <a:off x="4484637" y="4905375"/>
            <a:ext cx="170100" cy="172800"/>
          </a:xfrm>
          <a:prstGeom prst="rect">
            <a:avLst/>
          </a:prstGeom>
          <a:noFill/>
          <a:ln>
            <a:noFill/>
          </a:ln>
        </p:spPr>
        <p:txBody>
          <a:bodyPr spcFirstLastPara="1" wrap="square" lIns="19050" tIns="19050" rIns="19050" bIns="19050" anchor="t" anchorCtr="0">
            <a:noAutofit/>
          </a:bodyPr>
          <a:lstStyle>
            <a:lvl1pPr marL="0" lvl="0" indent="0" algn="ctr" rtl="0">
              <a:lnSpc>
                <a:spcPct val="100000"/>
              </a:lnSpc>
              <a:spcBef>
                <a:spcPts val="0"/>
              </a:spcBef>
              <a:spcAft>
                <a:spcPts val="0"/>
              </a:spcAft>
              <a:buClr>
                <a:srgbClr val="000000"/>
              </a:buClr>
              <a:buSzPts val="900"/>
              <a:buFont typeface="Helvetica Neue"/>
              <a:buNone/>
              <a:defRPr sz="900" b="0">
                <a:latin typeface="Helvetica Neue"/>
                <a:ea typeface="Helvetica Neue"/>
                <a:cs typeface="Helvetica Neue"/>
                <a:sym typeface="Helvetica Neue"/>
              </a:defRPr>
            </a:lvl1pPr>
            <a:lvl2pPr marL="0" lvl="1" indent="0" algn="ctr" rtl="0">
              <a:lnSpc>
                <a:spcPct val="100000"/>
              </a:lnSpc>
              <a:spcBef>
                <a:spcPts val="0"/>
              </a:spcBef>
              <a:spcAft>
                <a:spcPts val="0"/>
              </a:spcAft>
              <a:buClr>
                <a:srgbClr val="000000"/>
              </a:buClr>
              <a:buSzPts val="900"/>
              <a:buFont typeface="Helvetica Neue"/>
              <a:buNone/>
              <a:defRPr sz="900" b="0">
                <a:latin typeface="Helvetica Neue"/>
                <a:ea typeface="Helvetica Neue"/>
                <a:cs typeface="Helvetica Neue"/>
                <a:sym typeface="Helvetica Neue"/>
              </a:defRPr>
            </a:lvl2pPr>
            <a:lvl3pPr marL="0" lvl="2" indent="0" algn="ctr" rtl="0">
              <a:lnSpc>
                <a:spcPct val="100000"/>
              </a:lnSpc>
              <a:spcBef>
                <a:spcPts val="0"/>
              </a:spcBef>
              <a:spcAft>
                <a:spcPts val="0"/>
              </a:spcAft>
              <a:buClr>
                <a:srgbClr val="000000"/>
              </a:buClr>
              <a:buSzPts val="900"/>
              <a:buFont typeface="Helvetica Neue"/>
              <a:buNone/>
              <a:defRPr sz="900" b="0">
                <a:latin typeface="Helvetica Neue"/>
                <a:ea typeface="Helvetica Neue"/>
                <a:cs typeface="Helvetica Neue"/>
                <a:sym typeface="Helvetica Neue"/>
              </a:defRPr>
            </a:lvl3pPr>
            <a:lvl4pPr marL="0" lvl="3" indent="0" algn="ctr" rtl="0">
              <a:lnSpc>
                <a:spcPct val="100000"/>
              </a:lnSpc>
              <a:spcBef>
                <a:spcPts val="0"/>
              </a:spcBef>
              <a:spcAft>
                <a:spcPts val="0"/>
              </a:spcAft>
              <a:buClr>
                <a:srgbClr val="000000"/>
              </a:buClr>
              <a:buSzPts val="900"/>
              <a:buFont typeface="Helvetica Neue"/>
              <a:buNone/>
              <a:defRPr sz="900" b="0">
                <a:latin typeface="Helvetica Neue"/>
                <a:ea typeface="Helvetica Neue"/>
                <a:cs typeface="Helvetica Neue"/>
                <a:sym typeface="Helvetica Neue"/>
              </a:defRPr>
            </a:lvl4pPr>
            <a:lvl5pPr marL="0" lvl="4" indent="0" algn="ctr" rtl="0">
              <a:lnSpc>
                <a:spcPct val="100000"/>
              </a:lnSpc>
              <a:spcBef>
                <a:spcPts val="0"/>
              </a:spcBef>
              <a:spcAft>
                <a:spcPts val="0"/>
              </a:spcAft>
              <a:buClr>
                <a:srgbClr val="000000"/>
              </a:buClr>
              <a:buSzPts val="900"/>
              <a:buFont typeface="Helvetica Neue"/>
              <a:buNone/>
              <a:defRPr sz="900" b="0">
                <a:latin typeface="Helvetica Neue"/>
                <a:ea typeface="Helvetica Neue"/>
                <a:cs typeface="Helvetica Neue"/>
                <a:sym typeface="Helvetica Neue"/>
              </a:defRPr>
            </a:lvl5pPr>
            <a:lvl6pPr marL="0" lvl="5" indent="0" algn="ctr" rtl="0">
              <a:lnSpc>
                <a:spcPct val="100000"/>
              </a:lnSpc>
              <a:spcBef>
                <a:spcPts val="0"/>
              </a:spcBef>
              <a:spcAft>
                <a:spcPts val="0"/>
              </a:spcAft>
              <a:buClr>
                <a:srgbClr val="000000"/>
              </a:buClr>
              <a:buSzPts val="900"/>
              <a:buFont typeface="Helvetica Neue"/>
              <a:buNone/>
              <a:defRPr sz="900" b="0">
                <a:latin typeface="Helvetica Neue"/>
                <a:ea typeface="Helvetica Neue"/>
                <a:cs typeface="Helvetica Neue"/>
                <a:sym typeface="Helvetica Neue"/>
              </a:defRPr>
            </a:lvl6pPr>
            <a:lvl7pPr marL="0" lvl="6" indent="0" algn="ctr" rtl="0">
              <a:lnSpc>
                <a:spcPct val="100000"/>
              </a:lnSpc>
              <a:spcBef>
                <a:spcPts val="0"/>
              </a:spcBef>
              <a:spcAft>
                <a:spcPts val="0"/>
              </a:spcAft>
              <a:buClr>
                <a:srgbClr val="000000"/>
              </a:buClr>
              <a:buSzPts val="900"/>
              <a:buFont typeface="Helvetica Neue"/>
              <a:buNone/>
              <a:defRPr sz="900" b="0">
                <a:latin typeface="Helvetica Neue"/>
                <a:ea typeface="Helvetica Neue"/>
                <a:cs typeface="Helvetica Neue"/>
                <a:sym typeface="Helvetica Neue"/>
              </a:defRPr>
            </a:lvl7pPr>
            <a:lvl8pPr marL="0" lvl="7" indent="0" algn="ctr" rtl="0">
              <a:lnSpc>
                <a:spcPct val="100000"/>
              </a:lnSpc>
              <a:spcBef>
                <a:spcPts val="0"/>
              </a:spcBef>
              <a:spcAft>
                <a:spcPts val="0"/>
              </a:spcAft>
              <a:buClr>
                <a:srgbClr val="000000"/>
              </a:buClr>
              <a:buSzPts val="900"/>
              <a:buFont typeface="Helvetica Neue"/>
              <a:buNone/>
              <a:defRPr sz="900" b="0">
                <a:latin typeface="Helvetica Neue"/>
                <a:ea typeface="Helvetica Neue"/>
                <a:cs typeface="Helvetica Neue"/>
                <a:sym typeface="Helvetica Neue"/>
              </a:defRPr>
            </a:lvl8pPr>
            <a:lvl9pPr marL="0" lvl="8" indent="0" algn="ctr" rtl="0">
              <a:lnSpc>
                <a:spcPct val="100000"/>
              </a:lnSpc>
              <a:spcBef>
                <a:spcPts val="0"/>
              </a:spcBef>
              <a:spcAft>
                <a:spcPts val="0"/>
              </a:spcAft>
              <a:buClr>
                <a:srgbClr val="000000"/>
              </a:buClr>
              <a:buSzPts val="900"/>
              <a:buFont typeface="Helvetica Neue"/>
              <a:buNone/>
              <a:defRPr sz="900" b="0">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89"/>
        <p:cNvGrpSpPr/>
        <p:nvPr/>
      </p:nvGrpSpPr>
      <p:grpSpPr>
        <a:xfrm>
          <a:off x="0" y="0"/>
          <a:ext cx="0" cy="0"/>
          <a:chOff x="0" y="0"/>
          <a:chExt cx="0" cy="0"/>
        </a:xfrm>
      </p:grpSpPr>
      <p:sp>
        <p:nvSpPr>
          <p:cNvPr id="90" name="Google Shape;90;p23"/>
          <p:cNvSpPr txBox="1">
            <a:spLocks noGrp="1"/>
          </p:cNvSpPr>
          <p:nvPr>
            <p:ph type="body" idx="1"/>
          </p:nvPr>
        </p:nvSpPr>
        <p:spPr>
          <a:xfrm>
            <a:off x="895350" y="3357563"/>
            <a:ext cx="7358100" cy="219600"/>
          </a:xfrm>
          <a:prstGeom prst="rect">
            <a:avLst/>
          </a:prstGeom>
          <a:noFill/>
          <a:ln>
            <a:noFill/>
          </a:ln>
        </p:spPr>
        <p:txBody>
          <a:bodyPr spcFirstLastPara="1" wrap="square" lIns="19050" tIns="19050" rIns="19050" bIns="19050" anchor="t" anchorCtr="0"/>
          <a:lstStyle>
            <a:lvl1pPr marL="457200" lvl="0" indent="-228600" algn="ctr" rtl="0">
              <a:lnSpc>
                <a:spcPct val="100000"/>
              </a:lnSpc>
              <a:spcBef>
                <a:spcPts val="0"/>
              </a:spcBef>
              <a:spcAft>
                <a:spcPts val="0"/>
              </a:spcAft>
              <a:buClr>
                <a:srgbClr val="000000"/>
              </a:buClr>
              <a:buSzPts val="1200"/>
              <a:buFont typeface="Helvetica Neue"/>
              <a:buNone/>
              <a:defRPr sz="1200" i="1"/>
            </a:lvl1pPr>
            <a:lvl2pPr marL="914400" lvl="1" indent="-279400" algn="l" rtl="0">
              <a:lnSpc>
                <a:spcPct val="100000"/>
              </a:lnSpc>
              <a:spcBef>
                <a:spcPts val="2200"/>
              </a:spcBef>
              <a:spcAft>
                <a:spcPts val="0"/>
              </a:spcAft>
              <a:buClr>
                <a:srgbClr val="000000"/>
              </a:buClr>
              <a:buSzPts val="800"/>
              <a:buChar char="•"/>
              <a:defRPr/>
            </a:lvl2pPr>
            <a:lvl3pPr marL="1371600" lvl="2" indent="-279400" algn="l" rtl="0">
              <a:lnSpc>
                <a:spcPct val="100000"/>
              </a:lnSpc>
              <a:spcBef>
                <a:spcPts val="2200"/>
              </a:spcBef>
              <a:spcAft>
                <a:spcPts val="0"/>
              </a:spcAft>
              <a:buClr>
                <a:srgbClr val="000000"/>
              </a:buClr>
              <a:buSzPts val="800"/>
              <a:buChar char="•"/>
              <a:defRPr/>
            </a:lvl3pPr>
            <a:lvl4pPr marL="1828800" lvl="3" indent="-279400" algn="l" rtl="0">
              <a:lnSpc>
                <a:spcPct val="100000"/>
              </a:lnSpc>
              <a:spcBef>
                <a:spcPts val="2200"/>
              </a:spcBef>
              <a:spcAft>
                <a:spcPts val="0"/>
              </a:spcAft>
              <a:buClr>
                <a:srgbClr val="000000"/>
              </a:buClr>
              <a:buSzPts val="800"/>
              <a:buChar char="•"/>
              <a:defRPr/>
            </a:lvl4pPr>
            <a:lvl5pPr marL="2286000" lvl="4" indent="-279400" algn="l" rtl="0">
              <a:lnSpc>
                <a:spcPct val="100000"/>
              </a:lnSpc>
              <a:spcBef>
                <a:spcPts val="2200"/>
              </a:spcBef>
              <a:spcAft>
                <a:spcPts val="0"/>
              </a:spcAft>
              <a:buClr>
                <a:srgbClr val="000000"/>
              </a:buClr>
              <a:buSzPts val="800"/>
              <a:buChar char="•"/>
              <a:defRPr/>
            </a:lvl5pPr>
            <a:lvl6pPr marL="2743200" lvl="5" indent="-279400" algn="l" rtl="0">
              <a:lnSpc>
                <a:spcPct val="100000"/>
              </a:lnSpc>
              <a:spcBef>
                <a:spcPts val="2200"/>
              </a:spcBef>
              <a:spcAft>
                <a:spcPts val="0"/>
              </a:spcAft>
              <a:buClr>
                <a:srgbClr val="000000"/>
              </a:buClr>
              <a:buSzPts val="800"/>
              <a:buChar char="•"/>
              <a:defRPr/>
            </a:lvl6pPr>
            <a:lvl7pPr marL="3200400" lvl="6" indent="-279400" algn="l" rtl="0">
              <a:lnSpc>
                <a:spcPct val="100000"/>
              </a:lnSpc>
              <a:spcBef>
                <a:spcPts val="2200"/>
              </a:spcBef>
              <a:spcAft>
                <a:spcPts val="0"/>
              </a:spcAft>
              <a:buClr>
                <a:srgbClr val="000000"/>
              </a:buClr>
              <a:buSzPts val="800"/>
              <a:buChar char="•"/>
              <a:defRPr/>
            </a:lvl7pPr>
            <a:lvl8pPr marL="3657600" lvl="7" indent="-279400" algn="l" rtl="0">
              <a:lnSpc>
                <a:spcPct val="100000"/>
              </a:lnSpc>
              <a:spcBef>
                <a:spcPts val="2200"/>
              </a:spcBef>
              <a:spcAft>
                <a:spcPts val="0"/>
              </a:spcAft>
              <a:buClr>
                <a:srgbClr val="000000"/>
              </a:buClr>
              <a:buSzPts val="800"/>
              <a:buChar char="•"/>
              <a:defRPr/>
            </a:lvl8pPr>
            <a:lvl9pPr marL="4114800" lvl="8" indent="-279400" algn="l" rtl="0">
              <a:lnSpc>
                <a:spcPct val="100000"/>
              </a:lnSpc>
              <a:spcBef>
                <a:spcPts val="2200"/>
              </a:spcBef>
              <a:spcAft>
                <a:spcPts val="0"/>
              </a:spcAft>
              <a:buClr>
                <a:srgbClr val="000000"/>
              </a:buClr>
              <a:buSzPts val="800"/>
              <a:buChar char="•"/>
              <a:defRPr/>
            </a:lvl9pPr>
          </a:lstStyle>
          <a:p>
            <a:endParaRPr/>
          </a:p>
        </p:txBody>
      </p:sp>
      <p:sp>
        <p:nvSpPr>
          <p:cNvPr id="91" name="Google Shape;91;p23"/>
          <p:cNvSpPr txBox="1">
            <a:spLocks noGrp="1"/>
          </p:cNvSpPr>
          <p:nvPr>
            <p:ph type="body" idx="2"/>
          </p:nvPr>
        </p:nvSpPr>
        <p:spPr>
          <a:xfrm>
            <a:off x="895350" y="2278856"/>
            <a:ext cx="7358100" cy="309600"/>
          </a:xfrm>
          <a:prstGeom prst="rect">
            <a:avLst/>
          </a:prstGeom>
          <a:noFill/>
          <a:ln>
            <a:noFill/>
          </a:ln>
        </p:spPr>
        <p:txBody>
          <a:bodyPr spcFirstLastPara="1" wrap="square" lIns="19050" tIns="19050" rIns="19050" bIns="19050" anchor="ctr" anchorCtr="0"/>
          <a:lstStyle>
            <a:lvl1pPr marL="457200" lvl="0" indent="-228600" algn="ctr" rtl="0">
              <a:lnSpc>
                <a:spcPct val="100000"/>
              </a:lnSpc>
              <a:spcBef>
                <a:spcPts val="0"/>
              </a:spcBef>
              <a:spcAft>
                <a:spcPts val="0"/>
              </a:spcAft>
              <a:buClr>
                <a:srgbClr val="000000"/>
              </a:buClr>
              <a:buSzPts val="1800"/>
              <a:buFont typeface="Helvetica Neue"/>
              <a:buNone/>
              <a:defRPr sz="1800">
                <a:latin typeface="Helvetica Neue"/>
                <a:ea typeface="Helvetica Neue"/>
                <a:cs typeface="Helvetica Neue"/>
                <a:sym typeface="Helvetica Neue"/>
              </a:defRPr>
            </a:lvl1pPr>
            <a:lvl2pPr marL="914400" lvl="1" indent="-279400" algn="l" rtl="0">
              <a:lnSpc>
                <a:spcPct val="100000"/>
              </a:lnSpc>
              <a:spcBef>
                <a:spcPts val="2200"/>
              </a:spcBef>
              <a:spcAft>
                <a:spcPts val="0"/>
              </a:spcAft>
              <a:buClr>
                <a:srgbClr val="000000"/>
              </a:buClr>
              <a:buSzPts val="800"/>
              <a:buChar char="•"/>
              <a:defRPr/>
            </a:lvl2pPr>
            <a:lvl3pPr marL="1371600" lvl="2" indent="-279400" algn="l" rtl="0">
              <a:lnSpc>
                <a:spcPct val="100000"/>
              </a:lnSpc>
              <a:spcBef>
                <a:spcPts val="2200"/>
              </a:spcBef>
              <a:spcAft>
                <a:spcPts val="0"/>
              </a:spcAft>
              <a:buClr>
                <a:srgbClr val="000000"/>
              </a:buClr>
              <a:buSzPts val="800"/>
              <a:buChar char="•"/>
              <a:defRPr/>
            </a:lvl3pPr>
            <a:lvl4pPr marL="1828800" lvl="3" indent="-279400" algn="l" rtl="0">
              <a:lnSpc>
                <a:spcPct val="100000"/>
              </a:lnSpc>
              <a:spcBef>
                <a:spcPts val="2200"/>
              </a:spcBef>
              <a:spcAft>
                <a:spcPts val="0"/>
              </a:spcAft>
              <a:buClr>
                <a:srgbClr val="000000"/>
              </a:buClr>
              <a:buSzPts val="800"/>
              <a:buChar char="•"/>
              <a:defRPr/>
            </a:lvl4pPr>
            <a:lvl5pPr marL="2286000" lvl="4" indent="-279400" algn="l" rtl="0">
              <a:lnSpc>
                <a:spcPct val="100000"/>
              </a:lnSpc>
              <a:spcBef>
                <a:spcPts val="2200"/>
              </a:spcBef>
              <a:spcAft>
                <a:spcPts val="0"/>
              </a:spcAft>
              <a:buClr>
                <a:srgbClr val="000000"/>
              </a:buClr>
              <a:buSzPts val="800"/>
              <a:buChar char="•"/>
              <a:defRPr/>
            </a:lvl5pPr>
            <a:lvl6pPr marL="2743200" lvl="5" indent="-279400" algn="l" rtl="0">
              <a:lnSpc>
                <a:spcPct val="100000"/>
              </a:lnSpc>
              <a:spcBef>
                <a:spcPts val="2200"/>
              </a:spcBef>
              <a:spcAft>
                <a:spcPts val="0"/>
              </a:spcAft>
              <a:buClr>
                <a:srgbClr val="000000"/>
              </a:buClr>
              <a:buSzPts val="800"/>
              <a:buChar char="•"/>
              <a:defRPr/>
            </a:lvl6pPr>
            <a:lvl7pPr marL="3200400" lvl="6" indent="-279400" algn="l" rtl="0">
              <a:lnSpc>
                <a:spcPct val="100000"/>
              </a:lnSpc>
              <a:spcBef>
                <a:spcPts val="2200"/>
              </a:spcBef>
              <a:spcAft>
                <a:spcPts val="0"/>
              </a:spcAft>
              <a:buClr>
                <a:srgbClr val="000000"/>
              </a:buClr>
              <a:buSzPts val="800"/>
              <a:buChar char="•"/>
              <a:defRPr/>
            </a:lvl7pPr>
            <a:lvl8pPr marL="3657600" lvl="7" indent="-279400" algn="l" rtl="0">
              <a:lnSpc>
                <a:spcPct val="100000"/>
              </a:lnSpc>
              <a:spcBef>
                <a:spcPts val="2200"/>
              </a:spcBef>
              <a:spcAft>
                <a:spcPts val="0"/>
              </a:spcAft>
              <a:buClr>
                <a:srgbClr val="000000"/>
              </a:buClr>
              <a:buSzPts val="800"/>
              <a:buChar char="•"/>
              <a:defRPr/>
            </a:lvl8pPr>
            <a:lvl9pPr marL="4114800" lvl="8" indent="-279400" algn="l" rtl="0">
              <a:lnSpc>
                <a:spcPct val="100000"/>
              </a:lnSpc>
              <a:spcBef>
                <a:spcPts val="2200"/>
              </a:spcBef>
              <a:spcAft>
                <a:spcPts val="0"/>
              </a:spcAft>
              <a:buClr>
                <a:srgbClr val="000000"/>
              </a:buClr>
              <a:buSzPts val="800"/>
              <a:buChar char="•"/>
              <a:defRPr/>
            </a:lvl9pPr>
          </a:lstStyle>
          <a:p>
            <a:endParaRPr/>
          </a:p>
        </p:txBody>
      </p:sp>
      <p:sp>
        <p:nvSpPr>
          <p:cNvPr id="92" name="Google Shape;92;p23"/>
          <p:cNvSpPr txBox="1">
            <a:spLocks noGrp="1"/>
          </p:cNvSpPr>
          <p:nvPr>
            <p:ph type="sldNum" idx="12"/>
          </p:nvPr>
        </p:nvSpPr>
        <p:spPr>
          <a:xfrm>
            <a:off x="4484637" y="4905375"/>
            <a:ext cx="170100" cy="172800"/>
          </a:xfrm>
          <a:prstGeom prst="rect">
            <a:avLst/>
          </a:prstGeom>
          <a:noFill/>
          <a:ln>
            <a:noFill/>
          </a:ln>
        </p:spPr>
        <p:txBody>
          <a:bodyPr spcFirstLastPara="1" wrap="square" lIns="19050" tIns="19050" rIns="19050" bIns="19050" anchor="t" anchorCtr="0">
            <a:noAutofit/>
          </a:bodyPr>
          <a:lstStyle>
            <a:lvl1pPr marL="0" lvl="0" indent="0" algn="ctr" rtl="0">
              <a:lnSpc>
                <a:spcPct val="100000"/>
              </a:lnSpc>
              <a:spcBef>
                <a:spcPts val="0"/>
              </a:spcBef>
              <a:spcAft>
                <a:spcPts val="0"/>
              </a:spcAft>
              <a:buClr>
                <a:srgbClr val="000000"/>
              </a:buClr>
              <a:buSzPts val="900"/>
              <a:buFont typeface="Helvetica Neue"/>
              <a:buNone/>
              <a:defRPr sz="900" b="0">
                <a:latin typeface="Helvetica Neue"/>
                <a:ea typeface="Helvetica Neue"/>
                <a:cs typeface="Helvetica Neue"/>
                <a:sym typeface="Helvetica Neue"/>
              </a:defRPr>
            </a:lvl1pPr>
            <a:lvl2pPr marL="0" lvl="1" indent="0" algn="ctr" rtl="0">
              <a:lnSpc>
                <a:spcPct val="100000"/>
              </a:lnSpc>
              <a:spcBef>
                <a:spcPts val="0"/>
              </a:spcBef>
              <a:spcAft>
                <a:spcPts val="0"/>
              </a:spcAft>
              <a:buClr>
                <a:srgbClr val="000000"/>
              </a:buClr>
              <a:buSzPts val="900"/>
              <a:buFont typeface="Helvetica Neue"/>
              <a:buNone/>
              <a:defRPr sz="900" b="0">
                <a:latin typeface="Helvetica Neue"/>
                <a:ea typeface="Helvetica Neue"/>
                <a:cs typeface="Helvetica Neue"/>
                <a:sym typeface="Helvetica Neue"/>
              </a:defRPr>
            </a:lvl2pPr>
            <a:lvl3pPr marL="0" lvl="2" indent="0" algn="ctr" rtl="0">
              <a:lnSpc>
                <a:spcPct val="100000"/>
              </a:lnSpc>
              <a:spcBef>
                <a:spcPts val="0"/>
              </a:spcBef>
              <a:spcAft>
                <a:spcPts val="0"/>
              </a:spcAft>
              <a:buClr>
                <a:srgbClr val="000000"/>
              </a:buClr>
              <a:buSzPts val="900"/>
              <a:buFont typeface="Helvetica Neue"/>
              <a:buNone/>
              <a:defRPr sz="900" b="0">
                <a:latin typeface="Helvetica Neue"/>
                <a:ea typeface="Helvetica Neue"/>
                <a:cs typeface="Helvetica Neue"/>
                <a:sym typeface="Helvetica Neue"/>
              </a:defRPr>
            </a:lvl3pPr>
            <a:lvl4pPr marL="0" lvl="3" indent="0" algn="ctr" rtl="0">
              <a:lnSpc>
                <a:spcPct val="100000"/>
              </a:lnSpc>
              <a:spcBef>
                <a:spcPts val="0"/>
              </a:spcBef>
              <a:spcAft>
                <a:spcPts val="0"/>
              </a:spcAft>
              <a:buClr>
                <a:srgbClr val="000000"/>
              </a:buClr>
              <a:buSzPts val="900"/>
              <a:buFont typeface="Helvetica Neue"/>
              <a:buNone/>
              <a:defRPr sz="900" b="0">
                <a:latin typeface="Helvetica Neue"/>
                <a:ea typeface="Helvetica Neue"/>
                <a:cs typeface="Helvetica Neue"/>
                <a:sym typeface="Helvetica Neue"/>
              </a:defRPr>
            </a:lvl4pPr>
            <a:lvl5pPr marL="0" lvl="4" indent="0" algn="ctr" rtl="0">
              <a:lnSpc>
                <a:spcPct val="100000"/>
              </a:lnSpc>
              <a:spcBef>
                <a:spcPts val="0"/>
              </a:spcBef>
              <a:spcAft>
                <a:spcPts val="0"/>
              </a:spcAft>
              <a:buClr>
                <a:srgbClr val="000000"/>
              </a:buClr>
              <a:buSzPts val="900"/>
              <a:buFont typeface="Helvetica Neue"/>
              <a:buNone/>
              <a:defRPr sz="900" b="0">
                <a:latin typeface="Helvetica Neue"/>
                <a:ea typeface="Helvetica Neue"/>
                <a:cs typeface="Helvetica Neue"/>
                <a:sym typeface="Helvetica Neue"/>
              </a:defRPr>
            </a:lvl5pPr>
            <a:lvl6pPr marL="0" lvl="5" indent="0" algn="ctr" rtl="0">
              <a:lnSpc>
                <a:spcPct val="100000"/>
              </a:lnSpc>
              <a:spcBef>
                <a:spcPts val="0"/>
              </a:spcBef>
              <a:spcAft>
                <a:spcPts val="0"/>
              </a:spcAft>
              <a:buClr>
                <a:srgbClr val="000000"/>
              </a:buClr>
              <a:buSzPts val="900"/>
              <a:buFont typeface="Helvetica Neue"/>
              <a:buNone/>
              <a:defRPr sz="900" b="0">
                <a:latin typeface="Helvetica Neue"/>
                <a:ea typeface="Helvetica Neue"/>
                <a:cs typeface="Helvetica Neue"/>
                <a:sym typeface="Helvetica Neue"/>
              </a:defRPr>
            </a:lvl6pPr>
            <a:lvl7pPr marL="0" lvl="6" indent="0" algn="ctr" rtl="0">
              <a:lnSpc>
                <a:spcPct val="100000"/>
              </a:lnSpc>
              <a:spcBef>
                <a:spcPts val="0"/>
              </a:spcBef>
              <a:spcAft>
                <a:spcPts val="0"/>
              </a:spcAft>
              <a:buClr>
                <a:srgbClr val="000000"/>
              </a:buClr>
              <a:buSzPts val="900"/>
              <a:buFont typeface="Helvetica Neue"/>
              <a:buNone/>
              <a:defRPr sz="900" b="0">
                <a:latin typeface="Helvetica Neue"/>
                <a:ea typeface="Helvetica Neue"/>
                <a:cs typeface="Helvetica Neue"/>
                <a:sym typeface="Helvetica Neue"/>
              </a:defRPr>
            </a:lvl7pPr>
            <a:lvl8pPr marL="0" lvl="7" indent="0" algn="ctr" rtl="0">
              <a:lnSpc>
                <a:spcPct val="100000"/>
              </a:lnSpc>
              <a:spcBef>
                <a:spcPts val="0"/>
              </a:spcBef>
              <a:spcAft>
                <a:spcPts val="0"/>
              </a:spcAft>
              <a:buClr>
                <a:srgbClr val="000000"/>
              </a:buClr>
              <a:buSzPts val="900"/>
              <a:buFont typeface="Helvetica Neue"/>
              <a:buNone/>
              <a:defRPr sz="900" b="0">
                <a:latin typeface="Helvetica Neue"/>
                <a:ea typeface="Helvetica Neue"/>
                <a:cs typeface="Helvetica Neue"/>
                <a:sym typeface="Helvetica Neue"/>
              </a:defRPr>
            </a:lvl8pPr>
            <a:lvl9pPr marL="0" lvl="8" indent="0" algn="ctr" rtl="0">
              <a:lnSpc>
                <a:spcPct val="100000"/>
              </a:lnSpc>
              <a:spcBef>
                <a:spcPts val="0"/>
              </a:spcBef>
              <a:spcAft>
                <a:spcPts val="0"/>
              </a:spcAft>
              <a:buClr>
                <a:srgbClr val="000000"/>
              </a:buClr>
              <a:buSzPts val="900"/>
              <a:buFont typeface="Helvetica Neue"/>
              <a:buNone/>
              <a:defRPr sz="900" b="0">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Photo">
  <p:cSld name="Photo">
    <p:spTree>
      <p:nvGrpSpPr>
        <p:cNvPr id="1" name="Shape 93"/>
        <p:cNvGrpSpPr/>
        <p:nvPr/>
      </p:nvGrpSpPr>
      <p:grpSpPr>
        <a:xfrm>
          <a:off x="0" y="0"/>
          <a:ext cx="0" cy="0"/>
          <a:chOff x="0" y="0"/>
          <a:chExt cx="0" cy="0"/>
        </a:xfrm>
      </p:grpSpPr>
      <p:sp>
        <p:nvSpPr>
          <p:cNvPr id="94" name="Google Shape;94;p24"/>
          <p:cNvSpPr>
            <a:spLocks noGrp="1"/>
          </p:cNvSpPr>
          <p:nvPr>
            <p:ph type="pic" idx="2"/>
          </p:nvPr>
        </p:nvSpPr>
        <p:spPr>
          <a:xfrm>
            <a:off x="0" y="0"/>
            <a:ext cx="9144000" cy="5143500"/>
          </a:xfrm>
          <a:prstGeom prst="rect">
            <a:avLst/>
          </a:prstGeom>
          <a:noFill/>
          <a:ln>
            <a:noFill/>
          </a:ln>
        </p:spPr>
        <p:txBody>
          <a:bodyPr spcFirstLastPara="1" wrap="square" lIns="34275" tIns="17150" rIns="34275" bIns="17150" anchor="t" anchorCtr="0"/>
          <a:lstStyle>
            <a:lvl1pPr marR="0" lvl="0"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1pPr>
            <a:lvl2pPr marR="0" lvl="1"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2pPr>
            <a:lvl3pPr marR="0" lvl="2"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3pPr>
            <a:lvl4pPr marR="0" lvl="3"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4pPr>
            <a:lvl5pPr marR="0" lvl="4"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5pPr>
            <a:lvl6pPr marR="0" lvl="5"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6pPr>
            <a:lvl7pPr marR="0" lvl="6"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7pPr>
            <a:lvl8pPr marR="0" lvl="7"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8pPr>
            <a:lvl9pPr marR="0" lvl="8"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9pPr>
          </a:lstStyle>
          <a:p>
            <a:endParaRPr/>
          </a:p>
        </p:txBody>
      </p:sp>
      <p:sp>
        <p:nvSpPr>
          <p:cNvPr id="95" name="Google Shape;95;p24"/>
          <p:cNvSpPr txBox="1">
            <a:spLocks noGrp="1"/>
          </p:cNvSpPr>
          <p:nvPr>
            <p:ph type="sldNum" idx="12"/>
          </p:nvPr>
        </p:nvSpPr>
        <p:spPr>
          <a:xfrm>
            <a:off x="4484637" y="4905375"/>
            <a:ext cx="170100" cy="172800"/>
          </a:xfrm>
          <a:prstGeom prst="rect">
            <a:avLst/>
          </a:prstGeom>
          <a:noFill/>
          <a:ln>
            <a:noFill/>
          </a:ln>
        </p:spPr>
        <p:txBody>
          <a:bodyPr spcFirstLastPara="1" wrap="square" lIns="19050" tIns="19050" rIns="19050" bIns="19050" anchor="t" anchorCtr="0">
            <a:noAutofit/>
          </a:bodyPr>
          <a:lstStyle>
            <a:lvl1pPr marL="0" lvl="0" indent="0" algn="ctr" rtl="0">
              <a:lnSpc>
                <a:spcPct val="100000"/>
              </a:lnSpc>
              <a:spcBef>
                <a:spcPts val="0"/>
              </a:spcBef>
              <a:spcAft>
                <a:spcPts val="0"/>
              </a:spcAft>
              <a:buClr>
                <a:srgbClr val="000000"/>
              </a:buClr>
              <a:buSzPts val="900"/>
              <a:buFont typeface="Helvetica Neue"/>
              <a:buNone/>
              <a:defRPr sz="900" b="0">
                <a:latin typeface="Helvetica Neue"/>
                <a:ea typeface="Helvetica Neue"/>
                <a:cs typeface="Helvetica Neue"/>
                <a:sym typeface="Helvetica Neue"/>
              </a:defRPr>
            </a:lvl1pPr>
            <a:lvl2pPr marL="0" lvl="1" indent="0" algn="ctr" rtl="0">
              <a:lnSpc>
                <a:spcPct val="100000"/>
              </a:lnSpc>
              <a:spcBef>
                <a:spcPts val="0"/>
              </a:spcBef>
              <a:spcAft>
                <a:spcPts val="0"/>
              </a:spcAft>
              <a:buClr>
                <a:srgbClr val="000000"/>
              </a:buClr>
              <a:buSzPts val="900"/>
              <a:buFont typeface="Helvetica Neue"/>
              <a:buNone/>
              <a:defRPr sz="900" b="0">
                <a:latin typeface="Helvetica Neue"/>
                <a:ea typeface="Helvetica Neue"/>
                <a:cs typeface="Helvetica Neue"/>
                <a:sym typeface="Helvetica Neue"/>
              </a:defRPr>
            </a:lvl2pPr>
            <a:lvl3pPr marL="0" lvl="2" indent="0" algn="ctr" rtl="0">
              <a:lnSpc>
                <a:spcPct val="100000"/>
              </a:lnSpc>
              <a:spcBef>
                <a:spcPts val="0"/>
              </a:spcBef>
              <a:spcAft>
                <a:spcPts val="0"/>
              </a:spcAft>
              <a:buClr>
                <a:srgbClr val="000000"/>
              </a:buClr>
              <a:buSzPts val="900"/>
              <a:buFont typeface="Helvetica Neue"/>
              <a:buNone/>
              <a:defRPr sz="900" b="0">
                <a:latin typeface="Helvetica Neue"/>
                <a:ea typeface="Helvetica Neue"/>
                <a:cs typeface="Helvetica Neue"/>
                <a:sym typeface="Helvetica Neue"/>
              </a:defRPr>
            </a:lvl3pPr>
            <a:lvl4pPr marL="0" lvl="3" indent="0" algn="ctr" rtl="0">
              <a:lnSpc>
                <a:spcPct val="100000"/>
              </a:lnSpc>
              <a:spcBef>
                <a:spcPts val="0"/>
              </a:spcBef>
              <a:spcAft>
                <a:spcPts val="0"/>
              </a:spcAft>
              <a:buClr>
                <a:srgbClr val="000000"/>
              </a:buClr>
              <a:buSzPts val="900"/>
              <a:buFont typeface="Helvetica Neue"/>
              <a:buNone/>
              <a:defRPr sz="900" b="0">
                <a:latin typeface="Helvetica Neue"/>
                <a:ea typeface="Helvetica Neue"/>
                <a:cs typeface="Helvetica Neue"/>
                <a:sym typeface="Helvetica Neue"/>
              </a:defRPr>
            </a:lvl4pPr>
            <a:lvl5pPr marL="0" lvl="4" indent="0" algn="ctr" rtl="0">
              <a:lnSpc>
                <a:spcPct val="100000"/>
              </a:lnSpc>
              <a:spcBef>
                <a:spcPts val="0"/>
              </a:spcBef>
              <a:spcAft>
                <a:spcPts val="0"/>
              </a:spcAft>
              <a:buClr>
                <a:srgbClr val="000000"/>
              </a:buClr>
              <a:buSzPts val="900"/>
              <a:buFont typeface="Helvetica Neue"/>
              <a:buNone/>
              <a:defRPr sz="900" b="0">
                <a:latin typeface="Helvetica Neue"/>
                <a:ea typeface="Helvetica Neue"/>
                <a:cs typeface="Helvetica Neue"/>
                <a:sym typeface="Helvetica Neue"/>
              </a:defRPr>
            </a:lvl5pPr>
            <a:lvl6pPr marL="0" lvl="5" indent="0" algn="ctr" rtl="0">
              <a:lnSpc>
                <a:spcPct val="100000"/>
              </a:lnSpc>
              <a:spcBef>
                <a:spcPts val="0"/>
              </a:spcBef>
              <a:spcAft>
                <a:spcPts val="0"/>
              </a:spcAft>
              <a:buClr>
                <a:srgbClr val="000000"/>
              </a:buClr>
              <a:buSzPts val="900"/>
              <a:buFont typeface="Helvetica Neue"/>
              <a:buNone/>
              <a:defRPr sz="900" b="0">
                <a:latin typeface="Helvetica Neue"/>
                <a:ea typeface="Helvetica Neue"/>
                <a:cs typeface="Helvetica Neue"/>
                <a:sym typeface="Helvetica Neue"/>
              </a:defRPr>
            </a:lvl6pPr>
            <a:lvl7pPr marL="0" lvl="6" indent="0" algn="ctr" rtl="0">
              <a:lnSpc>
                <a:spcPct val="100000"/>
              </a:lnSpc>
              <a:spcBef>
                <a:spcPts val="0"/>
              </a:spcBef>
              <a:spcAft>
                <a:spcPts val="0"/>
              </a:spcAft>
              <a:buClr>
                <a:srgbClr val="000000"/>
              </a:buClr>
              <a:buSzPts val="900"/>
              <a:buFont typeface="Helvetica Neue"/>
              <a:buNone/>
              <a:defRPr sz="900" b="0">
                <a:latin typeface="Helvetica Neue"/>
                <a:ea typeface="Helvetica Neue"/>
                <a:cs typeface="Helvetica Neue"/>
                <a:sym typeface="Helvetica Neue"/>
              </a:defRPr>
            </a:lvl7pPr>
            <a:lvl8pPr marL="0" lvl="7" indent="0" algn="ctr" rtl="0">
              <a:lnSpc>
                <a:spcPct val="100000"/>
              </a:lnSpc>
              <a:spcBef>
                <a:spcPts val="0"/>
              </a:spcBef>
              <a:spcAft>
                <a:spcPts val="0"/>
              </a:spcAft>
              <a:buClr>
                <a:srgbClr val="000000"/>
              </a:buClr>
              <a:buSzPts val="900"/>
              <a:buFont typeface="Helvetica Neue"/>
              <a:buNone/>
              <a:defRPr sz="900" b="0">
                <a:latin typeface="Helvetica Neue"/>
                <a:ea typeface="Helvetica Neue"/>
                <a:cs typeface="Helvetica Neue"/>
                <a:sym typeface="Helvetica Neue"/>
              </a:defRPr>
            </a:lvl8pPr>
            <a:lvl9pPr marL="0" lvl="8" indent="0" algn="ctr" rtl="0">
              <a:lnSpc>
                <a:spcPct val="100000"/>
              </a:lnSpc>
              <a:spcBef>
                <a:spcPts val="0"/>
              </a:spcBef>
              <a:spcAft>
                <a:spcPts val="0"/>
              </a:spcAft>
              <a:buClr>
                <a:srgbClr val="000000"/>
              </a:buClr>
              <a:buSzPts val="900"/>
              <a:buFont typeface="Helvetica Neue"/>
              <a:buNone/>
              <a:defRPr sz="900" b="0">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633413" y="133350"/>
            <a:ext cx="7877100" cy="857400"/>
          </a:xfrm>
          <a:prstGeom prst="rect">
            <a:avLst/>
          </a:prstGeom>
          <a:noFill/>
          <a:ln>
            <a:noFill/>
          </a:ln>
        </p:spPr>
        <p:txBody>
          <a:bodyPr spcFirstLastPara="1" wrap="square" lIns="19050" tIns="19050" rIns="19050" bIns="19050" anchor="ctr" anchorCtr="0"/>
          <a:lstStyle>
            <a:lvl1pPr marR="0" lvl="0" algn="ctr" rtl="0">
              <a:lnSpc>
                <a:spcPct val="100000"/>
              </a:lnSpc>
              <a:spcBef>
                <a:spcPts val="0"/>
              </a:spcBef>
              <a:spcAft>
                <a:spcPts val="0"/>
              </a:spcAft>
              <a:buClr>
                <a:srgbClr val="000000"/>
              </a:buClr>
              <a:buSzPts val="4200"/>
              <a:buFont typeface="Helvetica Neue"/>
              <a:buNone/>
              <a:defRPr sz="4200" b="0" i="0" u="none" strike="noStrike" cap="none">
                <a:solidFill>
                  <a:srgbClr val="000000"/>
                </a:solidFill>
                <a:latin typeface="Helvetica Neue"/>
                <a:ea typeface="Helvetica Neue"/>
                <a:cs typeface="Helvetica Neue"/>
                <a:sym typeface="Helvetica Neue"/>
              </a:defRPr>
            </a:lvl1pPr>
            <a:lvl2pPr marR="0" lvl="1" algn="ctr" rtl="0">
              <a:lnSpc>
                <a:spcPct val="100000"/>
              </a:lnSpc>
              <a:spcBef>
                <a:spcPts val="0"/>
              </a:spcBef>
              <a:spcAft>
                <a:spcPts val="0"/>
              </a:spcAft>
              <a:buClr>
                <a:srgbClr val="000000"/>
              </a:buClr>
              <a:buSzPts val="4200"/>
              <a:buFont typeface="Helvetica Neue"/>
              <a:buNone/>
              <a:defRPr sz="4200" b="0" i="0" u="none" strike="noStrike" cap="none">
                <a:solidFill>
                  <a:srgbClr val="000000"/>
                </a:solidFill>
                <a:latin typeface="Helvetica Neue"/>
                <a:ea typeface="Helvetica Neue"/>
                <a:cs typeface="Helvetica Neue"/>
                <a:sym typeface="Helvetica Neue"/>
              </a:defRPr>
            </a:lvl2pPr>
            <a:lvl3pPr marR="0" lvl="2" algn="ctr" rtl="0">
              <a:lnSpc>
                <a:spcPct val="100000"/>
              </a:lnSpc>
              <a:spcBef>
                <a:spcPts val="0"/>
              </a:spcBef>
              <a:spcAft>
                <a:spcPts val="0"/>
              </a:spcAft>
              <a:buClr>
                <a:srgbClr val="000000"/>
              </a:buClr>
              <a:buSzPts val="4200"/>
              <a:buFont typeface="Helvetica Neue"/>
              <a:buNone/>
              <a:defRPr sz="4200" b="0" i="0" u="none" strike="noStrike" cap="none">
                <a:solidFill>
                  <a:srgbClr val="000000"/>
                </a:solidFill>
                <a:latin typeface="Helvetica Neue"/>
                <a:ea typeface="Helvetica Neue"/>
                <a:cs typeface="Helvetica Neue"/>
                <a:sym typeface="Helvetica Neue"/>
              </a:defRPr>
            </a:lvl3pPr>
            <a:lvl4pPr marR="0" lvl="3" algn="ctr" rtl="0">
              <a:lnSpc>
                <a:spcPct val="100000"/>
              </a:lnSpc>
              <a:spcBef>
                <a:spcPts val="0"/>
              </a:spcBef>
              <a:spcAft>
                <a:spcPts val="0"/>
              </a:spcAft>
              <a:buClr>
                <a:srgbClr val="000000"/>
              </a:buClr>
              <a:buSzPts val="4200"/>
              <a:buFont typeface="Helvetica Neue"/>
              <a:buNone/>
              <a:defRPr sz="4200" b="0" i="0" u="none" strike="noStrike" cap="none">
                <a:solidFill>
                  <a:srgbClr val="000000"/>
                </a:solidFill>
                <a:latin typeface="Helvetica Neue"/>
                <a:ea typeface="Helvetica Neue"/>
                <a:cs typeface="Helvetica Neue"/>
                <a:sym typeface="Helvetica Neue"/>
              </a:defRPr>
            </a:lvl4pPr>
            <a:lvl5pPr marR="0" lvl="4" algn="ctr" rtl="0">
              <a:lnSpc>
                <a:spcPct val="100000"/>
              </a:lnSpc>
              <a:spcBef>
                <a:spcPts val="0"/>
              </a:spcBef>
              <a:spcAft>
                <a:spcPts val="0"/>
              </a:spcAft>
              <a:buClr>
                <a:srgbClr val="000000"/>
              </a:buClr>
              <a:buSzPts val="4200"/>
              <a:buFont typeface="Helvetica Neue"/>
              <a:buNone/>
              <a:defRPr sz="4200" b="0" i="0" u="none" strike="noStrike" cap="none">
                <a:solidFill>
                  <a:srgbClr val="000000"/>
                </a:solidFill>
                <a:latin typeface="Helvetica Neue"/>
                <a:ea typeface="Helvetica Neue"/>
                <a:cs typeface="Helvetica Neue"/>
                <a:sym typeface="Helvetica Neue"/>
              </a:defRPr>
            </a:lvl5pPr>
            <a:lvl6pPr marR="0" lvl="5" algn="ctr" rtl="0">
              <a:lnSpc>
                <a:spcPct val="100000"/>
              </a:lnSpc>
              <a:spcBef>
                <a:spcPts val="0"/>
              </a:spcBef>
              <a:spcAft>
                <a:spcPts val="0"/>
              </a:spcAft>
              <a:buClr>
                <a:srgbClr val="000000"/>
              </a:buClr>
              <a:buSzPts val="4200"/>
              <a:buFont typeface="Helvetica Neue"/>
              <a:buNone/>
              <a:defRPr sz="4200" b="0" i="0" u="none" strike="noStrike" cap="none">
                <a:solidFill>
                  <a:srgbClr val="000000"/>
                </a:solidFill>
                <a:latin typeface="Helvetica Neue"/>
                <a:ea typeface="Helvetica Neue"/>
                <a:cs typeface="Helvetica Neue"/>
                <a:sym typeface="Helvetica Neue"/>
              </a:defRPr>
            </a:lvl6pPr>
            <a:lvl7pPr marR="0" lvl="6" algn="ctr" rtl="0">
              <a:lnSpc>
                <a:spcPct val="100000"/>
              </a:lnSpc>
              <a:spcBef>
                <a:spcPts val="0"/>
              </a:spcBef>
              <a:spcAft>
                <a:spcPts val="0"/>
              </a:spcAft>
              <a:buClr>
                <a:srgbClr val="000000"/>
              </a:buClr>
              <a:buSzPts val="4200"/>
              <a:buFont typeface="Helvetica Neue"/>
              <a:buNone/>
              <a:defRPr sz="4200" b="0" i="0" u="none" strike="noStrike" cap="none">
                <a:solidFill>
                  <a:srgbClr val="000000"/>
                </a:solidFill>
                <a:latin typeface="Helvetica Neue"/>
                <a:ea typeface="Helvetica Neue"/>
                <a:cs typeface="Helvetica Neue"/>
                <a:sym typeface="Helvetica Neue"/>
              </a:defRPr>
            </a:lvl7pPr>
            <a:lvl8pPr marR="0" lvl="7" algn="ctr" rtl="0">
              <a:lnSpc>
                <a:spcPct val="100000"/>
              </a:lnSpc>
              <a:spcBef>
                <a:spcPts val="0"/>
              </a:spcBef>
              <a:spcAft>
                <a:spcPts val="0"/>
              </a:spcAft>
              <a:buClr>
                <a:srgbClr val="000000"/>
              </a:buClr>
              <a:buSzPts val="4200"/>
              <a:buFont typeface="Helvetica Neue"/>
              <a:buNone/>
              <a:defRPr sz="4200" b="0" i="0" u="none" strike="noStrike" cap="none">
                <a:solidFill>
                  <a:srgbClr val="000000"/>
                </a:solidFill>
                <a:latin typeface="Helvetica Neue"/>
                <a:ea typeface="Helvetica Neue"/>
                <a:cs typeface="Helvetica Neue"/>
                <a:sym typeface="Helvetica Neue"/>
              </a:defRPr>
            </a:lvl8pPr>
            <a:lvl9pPr marR="0" lvl="8" algn="ctr" rtl="0">
              <a:lnSpc>
                <a:spcPct val="100000"/>
              </a:lnSpc>
              <a:spcBef>
                <a:spcPts val="0"/>
              </a:spcBef>
              <a:spcAft>
                <a:spcPts val="0"/>
              </a:spcAft>
              <a:buClr>
                <a:srgbClr val="000000"/>
              </a:buClr>
              <a:buSzPts val="4200"/>
              <a:buFont typeface="Helvetica Neue"/>
              <a:buNone/>
              <a:defRPr sz="4200" b="0" i="0" u="none" strike="noStrike" cap="none">
                <a:solidFill>
                  <a:srgbClr val="000000"/>
                </a:solidFill>
                <a:latin typeface="Helvetica Neue"/>
                <a:ea typeface="Helvetica Neue"/>
                <a:cs typeface="Helvetica Neue"/>
                <a:sym typeface="Helvetica Neue"/>
              </a:defRPr>
            </a:lvl9pPr>
          </a:lstStyle>
          <a:p>
            <a:endParaRPr/>
          </a:p>
        </p:txBody>
      </p:sp>
      <p:sp>
        <p:nvSpPr>
          <p:cNvPr id="52" name="Google Shape;52;p13"/>
          <p:cNvSpPr txBox="1">
            <a:spLocks noGrp="1"/>
          </p:cNvSpPr>
          <p:nvPr>
            <p:ph type="body" idx="1"/>
          </p:nvPr>
        </p:nvSpPr>
        <p:spPr>
          <a:xfrm>
            <a:off x="633413" y="1181100"/>
            <a:ext cx="7877100" cy="3486000"/>
          </a:xfrm>
          <a:prstGeom prst="rect">
            <a:avLst/>
          </a:prstGeom>
          <a:noFill/>
          <a:ln>
            <a:noFill/>
          </a:ln>
        </p:spPr>
        <p:txBody>
          <a:bodyPr spcFirstLastPara="1" wrap="square" lIns="19050" tIns="19050" rIns="19050" bIns="19050" anchor="ctr" anchorCtr="0"/>
          <a:lstStyle>
            <a:lvl1pPr marL="457200" marR="0" lvl="0" indent="-381000"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1pPr>
            <a:lvl2pPr marL="914400" marR="0" lvl="1" indent="-381000"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2pPr>
            <a:lvl3pPr marL="1371600" marR="0" lvl="2" indent="-381000"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3pPr>
            <a:lvl4pPr marL="1828800" marR="0" lvl="3" indent="-381000"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4pPr>
            <a:lvl5pPr marL="2286000" marR="0" lvl="4" indent="-381000"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5pPr>
            <a:lvl6pPr marL="2743200" marR="0" lvl="5" indent="-381000"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6pPr>
            <a:lvl7pPr marL="3200400" marR="0" lvl="6" indent="-381000"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7pPr>
            <a:lvl8pPr marL="3657600" marR="0" lvl="7" indent="-381000"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8pPr>
            <a:lvl9pPr marL="4114800" marR="0" lvl="8" indent="-381000"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9pPr>
          </a:lstStyle>
          <a:p>
            <a:endParaRPr/>
          </a:p>
        </p:txBody>
      </p:sp>
      <p:sp>
        <p:nvSpPr>
          <p:cNvPr id="53" name="Google Shape;53;p13"/>
          <p:cNvSpPr txBox="1">
            <a:spLocks noGrp="1"/>
          </p:cNvSpPr>
          <p:nvPr>
            <p:ph type="sldNum" idx="12"/>
          </p:nvPr>
        </p:nvSpPr>
        <p:spPr>
          <a:xfrm>
            <a:off x="4484637" y="4905375"/>
            <a:ext cx="170100" cy="172800"/>
          </a:xfrm>
          <a:prstGeom prst="rect">
            <a:avLst/>
          </a:prstGeom>
          <a:noFill/>
          <a:ln>
            <a:noFill/>
          </a:ln>
        </p:spPr>
        <p:txBody>
          <a:bodyPr spcFirstLastPara="1" wrap="square" lIns="19050" tIns="19050" rIns="19050" bIns="19050" anchor="t" anchorCtr="0">
            <a:noAutofit/>
          </a:bodyPr>
          <a:lstStyle>
            <a:lvl1pPr marL="0" marR="0" lvl="0" indent="0" algn="ctr" rtl="0">
              <a:lnSpc>
                <a:spcPct val="100000"/>
              </a:lnSpc>
              <a:spcBef>
                <a:spcPts val="0"/>
              </a:spcBef>
              <a:spcAft>
                <a:spcPts val="0"/>
              </a:spcAft>
              <a:buClr>
                <a:srgbClr val="000000"/>
              </a:buClr>
              <a:buSzPts val="900"/>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900"/>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900"/>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900"/>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900"/>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900"/>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900"/>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900"/>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900"/>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60" r:id="rId1"/>
    <p:sldLayoutId id="2147483664" r:id="rId2"/>
    <p:sldLayoutId id="2147483665" r:id="rId3"/>
    <p:sldLayoutId id="2147483666" r:id="rId4"/>
    <p:sldLayoutId id="2147483667" r:id="rId5"/>
    <p:sldLayoutId id="2147483668" r:id="rId6"/>
    <p:sldLayoutId id="2147483669"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jpg"/><Relationship Id="rId7"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emf"/><Relationship Id="rId4" Type="http://schemas.openxmlformats.org/officeDocument/2006/relationships/image" Target="../media/image54.png"/></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emf"/></Relationships>
</file>

<file path=ppt/slides/_rels/slide3.xml.rels><?xml version="1.0" encoding="UTF-8" standalone="yes"?>
<Relationships xmlns="http://schemas.openxmlformats.org/package/2006/relationships"><Relationship Id="rId8" Type="http://schemas.openxmlformats.org/officeDocument/2006/relationships/image" Target="../media/image5.emf"/><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emf"/><Relationship Id="rId9" Type="http://schemas.openxmlformats.org/officeDocument/2006/relationships/image" Target="../media/image6.png"/></Relationships>
</file>

<file path=ppt/slides/_rels/slide4.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jpg"/><Relationship Id="rId7" Type="http://schemas.openxmlformats.org/officeDocument/2006/relationships/image" Target="../media/image16.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15.png"/><Relationship Id="rId11" Type="http://schemas.openxmlformats.org/officeDocument/2006/relationships/image" Target="../media/image18.png"/><Relationship Id="rId5" Type="http://schemas.openxmlformats.org/officeDocument/2006/relationships/image" Target="../media/image14.png"/><Relationship Id="rId10" Type="http://schemas.openxmlformats.org/officeDocument/2006/relationships/image" Target="../media/image6.png"/><Relationship Id="rId4" Type="http://schemas.openxmlformats.org/officeDocument/2006/relationships/image" Target="../media/image13.png"/><Relationship Id="rId9" Type="http://schemas.openxmlformats.org/officeDocument/2006/relationships/image" Target="../media/image5.emf"/></Relationships>
</file>

<file path=ppt/slides/_rels/slide5.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19.jpg"/><Relationship Id="rId7" Type="http://schemas.openxmlformats.org/officeDocument/2006/relationships/image" Target="../media/image21.png"/><Relationship Id="rId12" Type="http://schemas.microsoft.com/office/2007/relationships/hdphoto" Target="../media/hdphoto3.wdp"/><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20.png"/><Relationship Id="rId11" Type="http://schemas.openxmlformats.org/officeDocument/2006/relationships/image" Target="../media/image23.png"/><Relationship Id="rId5" Type="http://schemas.openxmlformats.org/officeDocument/2006/relationships/image" Target="../media/image6.png"/><Relationship Id="rId10" Type="http://schemas.microsoft.com/office/2007/relationships/hdphoto" Target="../media/hdphoto2.wdp"/><Relationship Id="rId4" Type="http://schemas.openxmlformats.org/officeDocument/2006/relationships/image" Target="../media/image5.emf"/><Relationship Id="rId9" Type="http://schemas.openxmlformats.org/officeDocument/2006/relationships/image" Target="../media/image22.png"/></Relationships>
</file>

<file path=ppt/slides/_rels/slide6.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4.jpg"/><Relationship Id="rId7" Type="http://schemas.openxmlformats.org/officeDocument/2006/relationships/image" Target="../media/image25.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24.png"/><Relationship Id="rId11" Type="http://schemas.openxmlformats.org/officeDocument/2006/relationships/image" Target="../media/image15.png"/><Relationship Id="rId5" Type="http://schemas.openxmlformats.org/officeDocument/2006/relationships/image" Target="../media/image6.png"/><Relationship Id="rId10" Type="http://schemas.openxmlformats.org/officeDocument/2006/relationships/image" Target="../media/image14.png"/><Relationship Id="rId4" Type="http://schemas.openxmlformats.org/officeDocument/2006/relationships/image" Target="../media/image5.emf"/><Relationship Id="rId9" Type="http://schemas.openxmlformats.org/officeDocument/2006/relationships/image" Target="../media/image13.png"/></Relationships>
</file>

<file path=ppt/slides/_rels/slide7.xml.rels><?xml version="1.0" encoding="UTF-8" standalone="yes"?>
<Relationships xmlns="http://schemas.openxmlformats.org/package/2006/relationships"><Relationship Id="rId8" Type="http://schemas.openxmlformats.org/officeDocument/2006/relationships/image" Target="../media/image32.jpg"/><Relationship Id="rId13" Type="http://schemas.openxmlformats.org/officeDocument/2006/relationships/image" Target="../media/image37.jpg"/><Relationship Id="rId18" Type="http://schemas.openxmlformats.org/officeDocument/2006/relationships/image" Target="../media/image42.png"/><Relationship Id="rId26" Type="http://schemas.openxmlformats.org/officeDocument/2006/relationships/image" Target="../media/image5.emf"/><Relationship Id="rId3" Type="http://schemas.openxmlformats.org/officeDocument/2006/relationships/image" Target="../media/image27.jpg"/><Relationship Id="rId21" Type="http://schemas.openxmlformats.org/officeDocument/2006/relationships/image" Target="../media/image45.png"/><Relationship Id="rId7" Type="http://schemas.openxmlformats.org/officeDocument/2006/relationships/image" Target="../media/image31.jpg"/><Relationship Id="rId12" Type="http://schemas.openxmlformats.org/officeDocument/2006/relationships/image" Target="../media/image36.png"/><Relationship Id="rId17" Type="http://schemas.openxmlformats.org/officeDocument/2006/relationships/image" Target="../media/image41.jpeg"/><Relationship Id="rId25" Type="http://schemas.openxmlformats.org/officeDocument/2006/relationships/image" Target="../media/image48.png"/><Relationship Id="rId2" Type="http://schemas.openxmlformats.org/officeDocument/2006/relationships/notesSlide" Target="../notesSlides/notesSlide7.xml"/><Relationship Id="rId16" Type="http://schemas.openxmlformats.org/officeDocument/2006/relationships/image" Target="../media/image40.png"/><Relationship Id="rId20" Type="http://schemas.openxmlformats.org/officeDocument/2006/relationships/image" Target="../media/image44.jpg"/><Relationship Id="rId1" Type="http://schemas.openxmlformats.org/officeDocument/2006/relationships/slideLayout" Target="../slideLayouts/slideLayout1.xml"/><Relationship Id="rId6" Type="http://schemas.openxmlformats.org/officeDocument/2006/relationships/image" Target="../media/image30.jpg"/><Relationship Id="rId11" Type="http://schemas.openxmlformats.org/officeDocument/2006/relationships/image" Target="../media/image35.png"/><Relationship Id="rId24" Type="http://schemas.microsoft.com/office/2007/relationships/hdphoto" Target="../media/hdphoto4.wdp"/><Relationship Id="rId5" Type="http://schemas.openxmlformats.org/officeDocument/2006/relationships/image" Target="../media/image29.jpg"/><Relationship Id="rId15" Type="http://schemas.openxmlformats.org/officeDocument/2006/relationships/image" Target="../media/image39.png"/><Relationship Id="rId23" Type="http://schemas.openxmlformats.org/officeDocument/2006/relationships/image" Target="../media/image47.png"/><Relationship Id="rId10" Type="http://schemas.openxmlformats.org/officeDocument/2006/relationships/image" Target="../media/image34.jpg"/><Relationship Id="rId19" Type="http://schemas.openxmlformats.org/officeDocument/2006/relationships/image" Target="../media/image43.jpg"/><Relationship Id="rId4" Type="http://schemas.openxmlformats.org/officeDocument/2006/relationships/image" Target="../media/image28.jpg"/><Relationship Id="rId9" Type="http://schemas.openxmlformats.org/officeDocument/2006/relationships/image" Target="../media/image33.jpg"/><Relationship Id="rId14" Type="http://schemas.openxmlformats.org/officeDocument/2006/relationships/image" Target="../media/image38.jpg"/><Relationship Id="rId22" Type="http://schemas.openxmlformats.org/officeDocument/2006/relationships/image" Target="../media/image46.jpeg"/><Relationship Id="rId27" Type="http://schemas.openxmlformats.org/officeDocument/2006/relationships/image" Target="../media/image6.png"/></Relationships>
</file>

<file path=ppt/slides/_rels/slide8.xml.rels><?xml version="1.0" encoding="UTF-8" standalone="yes"?>
<Relationships xmlns="http://schemas.openxmlformats.org/package/2006/relationships"><Relationship Id="rId8" Type="http://schemas.openxmlformats.org/officeDocument/2006/relationships/image" Target="../media/image52.png"/><Relationship Id="rId3" Type="http://schemas.openxmlformats.org/officeDocument/2006/relationships/image" Target="../media/image49.jpg"/><Relationship Id="rId7" Type="http://schemas.openxmlformats.org/officeDocument/2006/relationships/image" Target="../media/image51.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50.png"/><Relationship Id="rId5" Type="http://schemas.openxmlformats.org/officeDocument/2006/relationships/image" Target="../media/image6.png"/><Relationship Id="rId4" Type="http://schemas.openxmlformats.org/officeDocument/2006/relationships/image" Target="../media/image5.emf"/></Relationships>
</file>

<file path=ppt/slides/_rels/slide9.xml.rels><?xml version="1.0" encoding="UTF-8" standalone="yes"?>
<Relationships xmlns="http://schemas.openxmlformats.org/package/2006/relationships"><Relationship Id="rId3" Type="http://schemas.openxmlformats.org/officeDocument/2006/relationships/image" Target="../media/image53.jp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em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CFAF6"/>
        </a:solidFill>
        <a:effectLst/>
      </p:bgPr>
    </p:bg>
    <p:spTree>
      <p:nvGrpSpPr>
        <p:cNvPr id="1" name="Shape 186"/>
        <p:cNvGrpSpPr/>
        <p:nvPr/>
      </p:nvGrpSpPr>
      <p:grpSpPr>
        <a:xfrm>
          <a:off x="0" y="0"/>
          <a:ext cx="0" cy="0"/>
          <a:chOff x="0" y="0"/>
          <a:chExt cx="0" cy="0"/>
        </a:xfrm>
      </p:grpSpPr>
      <p:pic>
        <p:nvPicPr>
          <p:cNvPr id="3" name="Picture 2">
            <a:extLst>
              <a:ext uri="{FF2B5EF4-FFF2-40B4-BE49-F238E27FC236}">
                <a16:creationId xmlns:a16="http://schemas.microsoft.com/office/drawing/2014/main" id="{E3AF5C12-0565-2147-9DC2-3076F1204E9C}"/>
              </a:ext>
            </a:extLst>
          </p:cNvPr>
          <p:cNvPicPr>
            <a:picLocks noChangeAspect="1"/>
          </p:cNvPicPr>
          <p:nvPr/>
        </p:nvPicPr>
        <p:blipFill>
          <a:blip r:embed="rId3"/>
          <a:stretch>
            <a:fillRect/>
          </a:stretch>
        </p:blipFill>
        <p:spPr>
          <a:xfrm>
            <a:off x="0" y="-144780"/>
            <a:ext cx="9144000" cy="5143500"/>
          </a:xfrm>
          <a:prstGeom prst="rect">
            <a:avLst/>
          </a:prstGeom>
        </p:spPr>
      </p:pic>
      <p:sp>
        <p:nvSpPr>
          <p:cNvPr id="8" name="Google Shape;190;p48">
            <a:extLst>
              <a:ext uri="{FF2B5EF4-FFF2-40B4-BE49-F238E27FC236}">
                <a16:creationId xmlns:a16="http://schemas.microsoft.com/office/drawing/2014/main" id="{356FCCB3-1B3C-4956-8001-58723B58293F}"/>
              </a:ext>
            </a:extLst>
          </p:cNvPr>
          <p:cNvSpPr txBox="1">
            <a:spLocks/>
          </p:cNvSpPr>
          <p:nvPr/>
        </p:nvSpPr>
        <p:spPr>
          <a:xfrm>
            <a:off x="769620" y="2406767"/>
            <a:ext cx="2958437" cy="298500"/>
          </a:xfrm>
          <a:prstGeom prst="rect">
            <a:avLst/>
          </a:prstGeom>
          <a:noFill/>
          <a:ln>
            <a:noFill/>
          </a:ln>
        </p:spPr>
        <p:txBody>
          <a:bodyPr spcFirstLastPara="1" wrap="square" lIns="19050" tIns="19050" rIns="19050" bIns="1905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1pPr>
            <a:lvl2pPr marR="0" lvl="1"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2pPr>
            <a:lvl3pPr marR="0" lvl="2"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3pPr>
            <a:lvl4pPr marR="0" lvl="3"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4pPr>
            <a:lvl5pPr marR="0" lvl="4"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5pPr>
            <a:lvl6pPr marR="0" lvl="5"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6pPr>
            <a:lvl7pPr marR="0" lvl="6"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7pPr>
            <a:lvl8pPr marR="0" lvl="7"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8pPr>
            <a:lvl9pPr marR="0" lvl="8"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9pPr>
          </a:lstStyle>
          <a:p>
            <a:pPr algn="l">
              <a:buClr>
                <a:srgbClr val="00004F"/>
              </a:buClr>
              <a:buSzPts val="4200"/>
            </a:pPr>
            <a:r>
              <a:rPr lang="en-GB" sz="2700" b="1" baseline="30000">
                <a:solidFill>
                  <a:schemeClr val="bg1"/>
                </a:solidFill>
                <a:latin typeface="Muli" panose="00000500000000000000" pitchFamily="2" charset="0"/>
              </a:rPr>
              <a:t>Play it. Learn it.</a:t>
            </a:r>
          </a:p>
        </p:txBody>
      </p:sp>
      <p:sp>
        <p:nvSpPr>
          <p:cNvPr id="20" name="Google Shape;190;p48">
            <a:extLst>
              <a:ext uri="{FF2B5EF4-FFF2-40B4-BE49-F238E27FC236}">
                <a16:creationId xmlns:a16="http://schemas.microsoft.com/office/drawing/2014/main" id="{ACAFF17A-9AFC-40A4-BD0B-9A4F976EEF7E}"/>
              </a:ext>
            </a:extLst>
          </p:cNvPr>
          <p:cNvSpPr txBox="1">
            <a:spLocks/>
          </p:cNvSpPr>
          <p:nvPr/>
        </p:nvSpPr>
        <p:spPr>
          <a:xfrm>
            <a:off x="769619" y="2807525"/>
            <a:ext cx="2958437" cy="1594426"/>
          </a:xfrm>
          <a:prstGeom prst="rect">
            <a:avLst/>
          </a:prstGeom>
          <a:noFill/>
          <a:ln>
            <a:noFill/>
          </a:ln>
        </p:spPr>
        <p:txBody>
          <a:bodyPr spcFirstLastPara="1" wrap="square" lIns="19050" tIns="19050" rIns="19050" bIns="1905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1pPr>
            <a:lvl2pPr marR="0" lvl="1"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2pPr>
            <a:lvl3pPr marR="0" lvl="2"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3pPr>
            <a:lvl4pPr marR="0" lvl="3"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4pPr>
            <a:lvl5pPr marR="0" lvl="4"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5pPr>
            <a:lvl6pPr marR="0" lvl="5"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6pPr>
            <a:lvl7pPr marR="0" lvl="6"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7pPr>
            <a:lvl8pPr marR="0" lvl="7"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8pPr>
            <a:lvl9pPr marR="0" lvl="8"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9pPr>
          </a:lstStyle>
          <a:p>
            <a:pPr algn="l">
              <a:buClr>
                <a:srgbClr val="00004F"/>
              </a:buClr>
              <a:buSzPts val="4200"/>
            </a:pPr>
            <a:r>
              <a:rPr lang="en-GB" sz="1900" baseline="30000" dirty="0">
                <a:solidFill>
                  <a:schemeClr val="bg1"/>
                </a:solidFill>
                <a:latin typeface="Muli" panose="00000500000000000000" pitchFamily="2" charset="0"/>
              </a:rPr>
              <a:t>Sondre Sandvoll</a:t>
            </a:r>
            <a:br>
              <a:rPr lang="en-GB" sz="1900" baseline="30000" dirty="0">
                <a:solidFill>
                  <a:schemeClr val="bg1"/>
                </a:solidFill>
                <a:latin typeface="Muli" panose="00000500000000000000" pitchFamily="2" charset="0"/>
              </a:rPr>
            </a:br>
            <a:r>
              <a:rPr lang="en-GB" sz="1900" baseline="30000" dirty="0">
                <a:solidFill>
                  <a:schemeClr val="bg1"/>
                </a:solidFill>
                <a:latin typeface="Muli" panose="00000500000000000000" pitchFamily="2" charset="0"/>
              </a:rPr>
              <a:t>Business Intern</a:t>
            </a:r>
            <a:br>
              <a:rPr lang="en-GB" sz="1900" baseline="30000" dirty="0">
                <a:solidFill>
                  <a:schemeClr val="bg1"/>
                </a:solidFill>
                <a:latin typeface="Muli" panose="00000500000000000000" pitchFamily="2" charset="0"/>
              </a:rPr>
            </a:br>
            <a:br>
              <a:rPr lang="en-GB" sz="1900" baseline="30000" dirty="0">
                <a:solidFill>
                  <a:schemeClr val="bg1"/>
                </a:solidFill>
                <a:latin typeface="Muli" panose="00000500000000000000" pitchFamily="2" charset="0"/>
              </a:rPr>
            </a:br>
            <a:endParaRPr lang="en-GB" sz="1900" baseline="30000" dirty="0">
              <a:solidFill>
                <a:schemeClr val="bg1"/>
              </a:solidFill>
              <a:latin typeface="Muli" panose="00000500000000000000" pitchFamily="2" charset="0"/>
            </a:endParaRPr>
          </a:p>
          <a:p>
            <a:pPr algn="l">
              <a:buClr>
                <a:srgbClr val="00004F"/>
              </a:buClr>
              <a:buSzPts val="4200"/>
            </a:pPr>
            <a:r>
              <a:rPr lang="en-GB" sz="1900" baseline="30000" dirty="0">
                <a:solidFill>
                  <a:schemeClr val="bg1"/>
                </a:solidFill>
                <a:latin typeface="Muli" panose="00000500000000000000" pitchFamily="2" charset="0"/>
              </a:rPr>
              <a:t>Presentation Noroff</a:t>
            </a:r>
            <a:br>
              <a:rPr lang="en-GB" sz="1900" baseline="30000" dirty="0">
                <a:solidFill>
                  <a:schemeClr val="bg1"/>
                </a:solidFill>
                <a:latin typeface="Muli" panose="00000500000000000000" pitchFamily="2" charset="0"/>
              </a:rPr>
            </a:br>
            <a:r>
              <a:rPr lang="en-GB" sz="1900" baseline="30000" dirty="0">
                <a:solidFill>
                  <a:schemeClr val="bg1"/>
                </a:solidFill>
                <a:latin typeface="Muli" panose="00000500000000000000" pitchFamily="2" charset="0"/>
              </a:rPr>
              <a:t>Bergen, Norway</a:t>
            </a:r>
            <a:br>
              <a:rPr lang="en-GB" sz="1900" baseline="30000" dirty="0">
                <a:solidFill>
                  <a:schemeClr val="bg1"/>
                </a:solidFill>
                <a:latin typeface="Muli" panose="00000500000000000000" pitchFamily="2" charset="0"/>
              </a:rPr>
            </a:br>
            <a:r>
              <a:rPr lang="en-GB" sz="1900" baseline="30000" dirty="0">
                <a:solidFill>
                  <a:schemeClr val="bg1"/>
                </a:solidFill>
                <a:latin typeface="Muli" panose="00000500000000000000" pitchFamily="2" charset="0"/>
              </a:rPr>
              <a:t>November 10, 2019</a:t>
            </a:r>
          </a:p>
        </p:txBody>
      </p:sp>
      <p:pic>
        <p:nvPicPr>
          <p:cNvPr id="12" name="Picture 11">
            <a:extLst>
              <a:ext uri="{FF2B5EF4-FFF2-40B4-BE49-F238E27FC236}">
                <a16:creationId xmlns:a16="http://schemas.microsoft.com/office/drawing/2014/main" id="{8E095D64-97B1-6C4E-9AB3-7AE5E1FB1E52}"/>
              </a:ext>
            </a:extLst>
          </p:cNvPr>
          <p:cNvPicPr>
            <a:picLocks noChangeAspect="1"/>
          </p:cNvPicPr>
          <p:nvPr/>
        </p:nvPicPr>
        <p:blipFill>
          <a:blip r:embed="rId4"/>
          <a:stretch>
            <a:fillRect/>
          </a:stretch>
        </p:blipFill>
        <p:spPr>
          <a:xfrm>
            <a:off x="3001713" y="113207"/>
            <a:ext cx="6275637" cy="4937231"/>
          </a:xfrm>
          <a:prstGeom prst="rect">
            <a:avLst/>
          </a:prstGeom>
        </p:spPr>
      </p:pic>
      <p:pic>
        <p:nvPicPr>
          <p:cNvPr id="21" name="Picture 20">
            <a:extLst>
              <a:ext uri="{FF2B5EF4-FFF2-40B4-BE49-F238E27FC236}">
                <a16:creationId xmlns:a16="http://schemas.microsoft.com/office/drawing/2014/main" id="{E5D353EC-FECF-491D-A338-F5CE64E604A7}"/>
              </a:ext>
            </a:extLst>
          </p:cNvPr>
          <p:cNvPicPr>
            <a:picLocks noChangeAspect="1"/>
          </p:cNvPicPr>
          <p:nvPr/>
        </p:nvPicPr>
        <p:blipFill>
          <a:blip r:embed="rId5"/>
          <a:stretch>
            <a:fillRect/>
          </a:stretch>
        </p:blipFill>
        <p:spPr>
          <a:xfrm>
            <a:off x="450088" y="1268519"/>
            <a:ext cx="3434168" cy="974174"/>
          </a:xfrm>
          <a:prstGeom prst="rect">
            <a:avLst/>
          </a:prstGeom>
        </p:spPr>
      </p:pic>
    </p:spTree>
    <p:extLst>
      <p:ext uri="{BB962C8B-B14F-4D97-AF65-F5344CB8AC3E}">
        <p14:creationId xmlns:p14="http://schemas.microsoft.com/office/powerpoint/2010/main" val="39805678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CFAF6"/>
        </a:solidFill>
        <a:effectLst/>
      </p:bgPr>
    </p:bg>
    <p:spTree>
      <p:nvGrpSpPr>
        <p:cNvPr id="1" name="Shape 186"/>
        <p:cNvGrpSpPr/>
        <p:nvPr/>
      </p:nvGrpSpPr>
      <p:grpSpPr>
        <a:xfrm>
          <a:off x="0" y="0"/>
          <a:ext cx="0" cy="0"/>
          <a:chOff x="0" y="0"/>
          <a:chExt cx="0" cy="0"/>
        </a:xfrm>
      </p:grpSpPr>
      <p:pic>
        <p:nvPicPr>
          <p:cNvPr id="8" name="Bilde 7" descr="Et bilde som inneholder himmel, stjerne, vann, sitter&#10;&#10;Automatisk generert beskrivelse">
            <a:extLst>
              <a:ext uri="{FF2B5EF4-FFF2-40B4-BE49-F238E27FC236}">
                <a16:creationId xmlns:a16="http://schemas.microsoft.com/office/drawing/2014/main" id="{205D94DF-480E-4C0C-8051-DA36AD6A0328}"/>
              </a:ext>
            </a:extLst>
          </p:cNvPr>
          <p:cNvPicPr>
            <a:picLocks noChangeAspect="1"/>
          </p:cNvPicPr>
          <p:nvPr/>
        </p:nvPicPr>
        <p:blipFill>
          <a:blip r:embed="rId3"/>
          <a:stretch>
            <a:fillRect/>
          </a:stretch>
        </p:blipFill>
        <p:spPr>
          <a:xfrm flipH="1">
            <a:off x="0" y="0"/>
            <a:ext cx="9144000" cy="5143500"/>
          </a:xfrm>
          <a:prstGeom prst="rect">
            <a:avLst/>
          </a:prstGeom>
        </p:spPr>
      </p:pic>
      <p:pic>
        <p:nvPicPr>
          <p:cNvPr id="12" name="Bilde 11" descr="Et bilde som inneholder lys, mat, lampe&#10;&#10;Automatisk generert beskrivelse">
            <a:extLst>
              <a:ext uri="{FF2B5EF4-FFF2-40B4-BE49-F238E27FC236}">
                <a16:creationId xmlns:a16="http://schemas.microsoft.com/office/drawing/2014/main" id="{15FF7112-D446-46A6-9C88-3D41569A4060}"/>
              </a:ext>
            </a:extLst>
          </p:cNvPr>
          <p:cNvPicPr>
            <a:picLocks noChangeAspect="1"/>
          </p:cNvPicPr>
          <p:nvPr/>
        </p:nvPicPr>
        <p:blipFill rotWithShape="1">
          <a:blip r:embed="rId4"/>
          <a:srcRect l="23711" r="25959" b="15408"/>
          <a:stretch/>
        </p:blipFill>
        <p:spPr>
          <a:xfrm>
            <a:off x="4497895" y="-3142677"/>
            <a:ext cx="7608380" cy="7412907"/>
          </a:xfrm>
          <a:prstGeom prst="rect">
            <a:avLst/>
          </a:prstGeom>
        </p:spPr>
      </p:pic>
      <p:sp>
        <p:nvSpPr>
          <p:cNvPr id="24" name="Rectangle 23">
            <a:extLst>
              <a:ext uri="{FF2B5EF4-FFF2-40B4-BE49-F238E27FC236}">
                <a16:creationId xmlns:a16="http://schemas.microsoft.com/office/drawing/2014/main" id="{5CA06122-22C8-4039-8EBC-7787F533D4AD}"/>
              </a:ext>
            </a:extLst>
          </p:cNvPr>
          <p:cNvSpPr/>
          <p:nvPr/>
        </p:nvSpPr>
        <p:spPr>
          <a:xfrm>
            <a:off x="-95693" y="-130593"/>
            <a:ext cx="9335386" cy="5404686"/>
          </a:xfrm>
          <a:prstGeom prst="rect">
            <a:avLst/>
          </a:prstGeom>
          <a:solidFill>
            <a:schemeClr val="tx1">
              <a:alpha val="4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Google Shape;190;p48">
            <a:extLst>
              <a:ext uri="{FF2B5EF4-FFF2-40B4-BE49-F238E27FC236}">
                <a16:creationId xmlns:a16="http://schemas.microsoft.com/office/drawing/2014/main" id="{CF8385B6-6BAC-4F2C-AA41-3D4330913772}"/>
              </a:ext>
            </a:extLst>
          </p:cNvPr>
          <p:cNvSpPr txBox="1">
            <a:spLocks/>
          </p:cNvSpPr>
          <p:nvPr/>
        </p:nvSpPr>
        <p:spPr>
          <a:xfrm>
            <a:off x="801697" y="2931950"/>
            <a:ext cx="2224113" cy="757437"/>
          </a:xfrm>
          <a:prstGeom prst="rect">
            <a:avLst/>
          </a:prstGeom>
          <a:noFill/>
          <a:ln>
            <a:noFill/>
          </a:ln>
        </p:spPr>
        <p:txBody>
          <a:bodyPr spcFirstLastPara="1" wrap="square" lIns="19050" tIns="19050" rIns="19050" bIns="1905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1pPr>
            <a:lvl2pPr marR="0" lvl="1"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2pPr>
            <a:lvl3pPr marR="0" lvl="2"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3pPr>
            <a:lvl4pPr marR="0" lvl="3"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4pPr>
            <a:lvl5pPr marR="0" lvl="4"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5pPr>
            <a:lvl6pPr marR="0" lvl="5"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6pPr>
            <a:lvl7pPr marR="0" lvl="6"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7pPr>
            <a:lvl8pPr marR="0" lvl="7"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8pPr>
            <a:lvl9pPr marR="0" lvl="8"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9pPr>
          </a:lstStyle>
          <a:p>
            <a:pPr algn="l">
              <a:buClr>
                <a:srgbClr val="00004F"/>
              </a:buClr>
              <a:buSzPts val="4200"/>
            </a:pPr>
            <a:br>
              <a:rPr lang="en-GB" sz="2000" baseline="30000" dirty="0">
                <a:solidFill>
                  <a:schemeClr val="bg1"/>
                </a:solidFill>
                <a:latin typeface="Muli" panose="00000500000000000000" pitchFamily="2" charset="0"/>
              </a:rPr>
            </a:br>
            <a:br>
              <a:rPr lang="en-GB" sz="2000" baseline="30000" dirty="0">
                <a:solidFill>
                  <a:schemeClr val="bg1"/>
                </a:solidFill>
                <a:latin typeface="Muli" panose="00000500000000000000" pitchFamily="2" charset="0"/>
              </a:rPr>
            </a:br>
            <a:endParaRPr lang="en-GB" sz="1600" b="1" baseline="30000" dirty="0">
              <a:solidFill>
                <a:schemeClr val="bg1"/>
              </a:solidFill>
              <a:latin typeface="Muli" panose="00000500000000000000" pitchFamily="2" charset="0"/>
            </a:endParaRPr>
          </a:p>
          <a:p>
            <a:pPr algn="l">
              <a:buClr>
                <a:srgbClr val="00004F"/>
              </a:buClr>
              <a:buSzPts val="4200"/>
            </a:pPr>
            <a:r>
              <a:rPr lang="en-GB" sz="1800" b="1" baseline="30000" dirty="0">
                <a:solidFill>
                  <a:schemeClr val="bg1"/>
                </a:solidFill>
                <a:latin typeface="Muli" panose="00000500000000000000" pitchFamily="2" charset="0"/>
              </a:rPr>
              <a:t>Sondre Sandvoll</a:t>
            </a:r>
          </a:p>
          <a:p>
            <a:pPr algn="l">
              <a:buClr>
                <a:srgbClr val="00004F"/>
              </a:buClr>
              <a:buSzPts val="4200"/>
            </a:pPr>
            <a:r>
              <a:rPr lang="en-GB" sz="1800" baseline="30000" dirty="0">
                <a:solidFill>
                  <a:schemeClr val="bg1"/>
                </a:solidFill>
                <a:latin typeface="Muli" panose="00000500000000000000" pitchFamily="2" charset="0"/>
              </a:rPr>
              <a:t>Email: </a:t>
            </a:r>
            <a:r>
              <a:rPr lang="en-GB" sz="1800" baseline="30000" dirty="0" err="1">
                <a:solidFill>
                  <a:schemeClr val="bg1"/>
                </a:solidFill>
                <a:latin typeface="Muli" panose="00000500000000000000" pitchFamily="2" charset="0"/>
              </a:rPr>
              <a:t>sondre@eduplaytion.no</a:t>
            </a:r>
            <a:endParaRPr lang="en-GB" sz="1500" baseline="30000" dirty="0">
              <a:solidFill>
                <a:schemeClr val="bg1"/>
              </a:solidFill>
              <a:latin typeface="Muli" panose="00000500000000000000" pitchFamily="2" charset="0"/>
            </a:endParaRPr>
          </a:p>
          <a:p>
            <a:pPr algn="l">
              <a:buClr>
                <a:srgbClr val="00004F"/>
              </a:buClr>
              <a:buSzPts val="4200"/>
            </a:pPr>
            <a:r>
              <a:rPr lang="en-GB" sz="1500" baseline="30000" dirty="0">
                <a:solidFill>
                  <a:schemeClr val="bg1"/>
                </a:solidFill>
                <a:latin typeface="Muli" panose="00000500000000000000" pitchFamily="2" charset="0"/>
              </a:rPr>
              <a:t>Phone: 94 800 642</a:t>
            </a:r>
            <a:br>
              <a:rPr lang="en-GB" sz="1500" baseline="30000" dirty="0">
                <a:solidFill>
                  <a:schemeClr val="bg1"/>
                </a:solidFill>
                <a:latin typeface="Muli" panose="00000500000000000000" pitchFamily="2" charset="0"/>
              </a:rPr>
            </a:br>
            <a:r>
              <a:rPr lang="en-GB" sz="1500" baseline="30000" dirty="0">
                <a:solidFill>
                  <a:schemeClr val="bg1"/>
                </a:solidFill>
                <a:latin typeface="Muli" panose="00000500000000000000" pitchFamily="2" charset="0"/>
              </a:rPr>
              <a:t>Read more: eduplaytion.no</a:t>
            </a:r>
            <a:br>
              <a:rPr lang="en-GB" sz="2000" baseline="30000" dirty="0">
                <a:solidFill>
                  <a:schemeClr val="bg1"/>
                </a:solidFill>
                <a:latin typeface="Muli" panose="00000500000000000000" pitchFamily="2" charset="0"/>
              </a:rPr>
            </a:br>
            <a:br>
              <a:rPr lang="en-GB" sz="2000" baseline="30000" dirty="0">
                <a:solidFill>
                  <a:schemeClr val="bg1"/>
                </a:solidFill>
                <a:latin typeface="Muli" panose="00000500000000000000" pitchFamily="2" charset="0"/>
              </a:rPr>
            </a:br>
            <a:br>
              <a:rPr lang="en-GB" sz="2000" baseline="30000" dirty="0">
                <a:solidFill>
                  <a:schemeClr val="bg1"/>
                </a:solidFill>
                <a:latin typeface="Muli" panose="00000500000000000000" pitchFamily="2" charset="0"/>
              </a:rPr>
            </a:br>
            <a:endParaRPr lang="en-GB" sz="2000" baseline="30000" dirty="0">
              <a:solidFill>
                <a:schemeClr val="bg1"/>
              </a:solidFill>
              <a:latin typeface="Muli" panose="00000500000000000000" pitchFamily="2" charset="0"/>
            </a:endParaRPr>
          </a:p>
        </p:txBody>
      </p:sp>
      <p:pic>
        <p:nvPicPr>
          <p:cNvPr id="9" name="Picture 9">
            <a:extLst>
              <a:ext uri="{FF2B5EF4-FFF2-40B4-BE49-F238E27FC236}">
                <a16:creationId xmlns:a16="http://schemas.microsoft.com/office/drawing/2014/main" id="{34BCC191-AB6C-466A-8D90-C6502C35AD43}"/>
              </a:ext>
            </a:extLst>
          </p:cNvPr>
          <p:cNvPicPr>
            <a:picLocks noChangeAspect="1"/>
          </p:cNvPicPr>
          <p:nvPr/>
        </p:nvPicPr>
        <p:blipFill>
          <a:blip r:embed="rId5">
            <a:alphaModFix amt="65000"/>
          </a:blip>
          <a:stretch>
            <a:fillRect/>
          </a:stretch>
        </p:blipFill>
        <p:spPr>
          <a:xfrm>
            <a:off x="184482" y="4751695"/>
            <a:ext cx="1595030" cy="267659"/>
          </a:xfrm>
          <a:prstGeom prst="rect">
            <a:avLst/>
          </a:prstGeom>
        </p:spPr>
      </p:pic>
      <p:pic>
        <p:nvPicPr>
          <p:cNvPr id="10" name="Picture 29">
            <a:extLst>
              <a:ext uri="{FF2B5EF4-FFF2-40B4-BE49-F238E27FC236}">
                <a16:creationId xmlns:a16="http://schemas.microsoft.com/office/drawing/2014/main" id="{9D90025D-DEBF-4EF3-9211-111DE597DED0}"/>
              </a:ext>
            </a:extLst>
          </p:cNvPr>
          <p:cNvPicPr>
            <a:picLocks noChangeAspect="1"/>
          </p:cNvPicPr>
          <p:nvPr/>
        </p:nvPicPr>
        <p:blipFill>
          <a:blip r:embed="rId6">
            <a:alphaModFix amt="31000"/>
          </a:blip>
          <a:stretch>
            <a:fillRect/>
          </a:stretch>
        </p:blipFill>
        <p:spPr>
          <a:xfrm>
            <a:off x="8160702" y="103037"/>
            <a:ext cx="869016" cy="596999"/>
          </a:xfrm>
          <a:prstGeom prst="rect">
            <a:avLst/>
          </a:prstGeom>
        </p:spPr>
      </p:pic>
      <p:sp>
        <p:nvSpPr>
          <p:cNvPr id="14" name="Google Shape;190;p48">
            <a:extLst>
              <a:ext uri="{FF2B5EF4-FFF2-40B4-BE49-F238E27FC236}">
                <a16:creationId xmlns:a16="http://schemas.microsoft.com/office/drawing/2014/main" id="{8BA86471-1B4B-44FE-A56F-471DF378E5DA}"/>
              </a:ext>
            </a:extLst>
          </p:cNvPr>
          <p:cNvSpPr txBox="1">
            <a:spLocks/>
          </p:cNvSpPr>
          <p:nvPr/>
        </p:nvSpPr>
        <p:spPr>
          <a:xfrm>
            <a:off x="752844" y="367499"/>
            <a:ext cx="6960562" cy="597000"/>
          </a:xfrm>
          <a:prstGeom prst="rect">
            <a:avLst/>
          </a:prstGeom>
          <a:noFill/>
          <a:ln>
            <a:noFill/>
          </a:ln>
        </p:spPr>
        <p:txBody>
          <a:bodyPr spcFirstLastPara="1" wrap="square" lIns="19050" tIns="19050" rIns="19050" bIns="1905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1pPr>
            <a:lvl2pPr marR="0" lvl="1"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2pPr>
            <a:lvl3pPr marR="0" lvl="2"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3pPr>
            <a:lvl4pPr marR="0" lvl="3"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4pPr>
            <a:lvl5pPr marR="0" lvl="4"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5pPr>
            <a:lvl6pPr marR="0" lvl="5"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6pPr>
            <a:lvl7pPr marR="0" lvl="6"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7pPr>
            <a:lvl8pPr marR="0" lvl="7"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8pPr>
            <a:lvl9pPr marR="0" lvl="8"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9pPr>
          </a:lstStyle>
          <a:p>
            <a:pPr algn="l">
              <a:buClr>
                <a:srgbClr val="00004F"/>
              </a:buClr>
              <a:buSzPts val="4200"/>
            </a:pPr>
            <a:r>
              <a:rPr lang="en-GB" sz="2800" b="1" dirty="0">
                <a:solidFill>
                  <a:schemeClr val="bg1"/>
                </a:solidFill>
                <a:latin typeface="Muli" panose="00000500000000000000" pitchFamily="2" charset="0"/>
              </a:rPr>
              <a:t>Let’s Do This</a:t>
            </a:r>
          </a:p>
        </p:txBody>
      </p:sp>
      <p:grpSp>
        <p:nvGrpSpPr>
          <p:cNvPr id="15" name="Group 14">
            <a:extLst>
              <a:ext uri="{FF2B5EF4-FFF2-40B4-BE49-F238E27FC236}">
                <a16:creationId xmlns:a16="http://schemas.microsoft.com/office/drawing/2014/main" id="{998FE149-1291-4AF5-9EF3-92A464B48ACB}"/>
              </a:ext>
            </a:extLst>
          </p:cNvPr>
          <p:cNvGrpSpPr/>
          <p:nvPr/>
        </p:nvGrpSpPr>
        <p:grpSpPr>
          <a:xfrm>
            <a:off x="801697" y="885570"/>
            <a:ext cx="719914" cy="59563"/>
            <a:chOff x="801697" y="1299029"/>
            <a:chExt cx="719914" cy="59563"/>
          </a:xfrm>
        </p:grpSpPr>
        <p:sp>
          <p:nvSpPr>
            <p:cNvPr id="16" name="Rectangle 15">
              <a:extLst>
                <a:ext uri="{FF2B5EF4-FFF2-40B4-BE49-F238E27FC236}">
                  <a16:creationId xmlns:a16="http://schemas.microsoft.com/office/drawing/2014/main" id="{4847DD8D-3AB0-4EE2-B341-0ECA80F4567D}"/>
                </a:ext>
              </a:extLst>
            </p:cNvPr>
            <p:cNvSpPr/>
            <p:nvPr/>
          </p:nvSpPr>
          <p:spPr>
            <a:xfrm>
              <a:off x="801697" y="1299029"/>
              <a:ext cx="360600" cy="59563"/>
            </a:xfrm>
            <a:prstGeom prst="rect">
              <a:avLst/>
            </a:prstGeom>
            <a:solidFill>
              <a:srgbClr val="0019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 name="Rectangle 17">
              <a:extLst>
                <a:ext uri="{FF2B5EF4-FFF2-40B4-BE49-F238E27FC236}">
                  <a16:creationId xmlns:a16="http://schemas.microsoft.com/office/drawing/2014/main" id="{91842E3E-45E6-4FB3-8627-C22C85849D05}"/>
                </a:ext>
              </a:extLst>
            </p:cNvPr>
            <p:cNvSpPr/>
            <p:nvPr/>
          </p:nvSpPr>
          <p:spPr>
            <a:xfrm>
              <a:off x="1161011" y="1299029"/>
              <a:ext cx="360600" cy="59563"/>
            </a:xfrm>
            <a:prstGeom prst="rect">
              <a:avLst/>
            </a:prstGeom>
            <a:solidFill>
              <a:schemeClr val="accent6">
                <a:lumMod val="5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nb-NO"/>
            </a:p>
          </p:txBody>
        </p:sp>
      </p:grpSp>
      <p:pic>
        <p:nvPicPr>
          <p:cNvPr id="25" name="Picture 25">
            <a:extLst>
              <a:ext uri="{FF2B5EF4-FFF2-40B4-BE49-F238E27FC236}">
                <a16:creationId xmlns:a16="http://schemas.microsoft.com/office/drawing/2014/main" id="{AF8ADCE3-F770-4CD1-A9E2-71253813EC19}"/>
              </a:ext>
            </a:extLst>
          </p:cNvPr>
          <p:cNvPicPr>
            <a:picLocks noChangeAspect="1"/>
          </p:cNvPicPr>
          <p:nvPr/>
        </p:nvPicPr>
        <p:blipFill rotWithShape="1">
          <a:blip r:embed="rId7"/>
          <a:srcRect t="72008" r="78595"/>
          <a:stretch/>
        </p:blipFill>
        <p:spPr>
          <a:xfrm rot="20664098">
            <a:off x="3741286" y="1735960"/>
            <a:ext cx="1396404" cy="1027163"/>
          </a:xfrm>
          <a:prstGeom prst="rect">
            <a:avLst/>
          </a:prstGeom>
        </p:spPr>
      </p:pic>
      <p:sp>
        <p:nvSpPr>
          <p:cNvPr id="13" name="Google Shape;190;p48">
            <a:extLst>
              <a:ext uri="{FF2B5EF4-FFF2-40B4-BE49-F238E27FC236}">
                <a16:creationId xmlns:a16="http://schemas.microsoft.com/office/drawing/2014/main" id="{07389B51-51CF-429F-BEC9-922D1EC82EC5}"/>
              </a:ext>
            </a:extLst>
          </p:cNvPr>
          <p:cNvSpPr txBox="1">
            <a:spLocks/>
          </p:cNvSpPr>
          <p:nvPr/>
        </p:nvSpPr>
        <p:spPr>
          <a:xfrm>
            <a:off x="801697" y="1628722"/>
            <a:ext cx="4711279" cy="757437"/>
          </a:xfrm>
          <a:prstGeom prst="rect">
            <a:avLst/>
          </a:prstGeom>
          <a:noFill/>
          <a:ln>
            <a:noFill/>
          </a:ln>
        </p:spPr>
        <p:txBody>
          <a:bodyPr spcFirstLastPara="1" wrap="square" lIns="19050" tIns="19050" rIns="19050" bIns="1905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1pPr>
            <a:lvl2pPr marR="0" lvl="1"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2pPr>
            <a:lvl3pPr marR="0" lvl="2"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3pPr>
            <a:lvl4pPr marR="0" lvl="3"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4pPr>
            <a:lvl5pPr marR="0" lvl="4"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5pPr>
            <a:lvl6pPr marR="0" lvl="5"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6pPr>
            <a:lvl7pPr marR="0" lvl="6"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7pPr>
            <a:lvl8pPr marR="0" lvl="7"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8pPr>
            <a:lvl9pPr marR="0" lvl="8"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9pPr>
          </a:lstStyle>
          <a:p>
            <a:pPr algn="l">
              <a:buClr>
                <a:srgbClr val="00004F"/>
              </a:buClr>
              <a:buSzPts val="4200"/>
            </a:pPr>
            <a:r>
              <a:rPr lang="en-GB" sz="2800" b="1" baseline="30000" dirty="0" err="1">
                <a:solidFill>
                  <a:srgbClr val="72F2E3"/>
                </a:solidFill>
                <a:latin typeface="Muli" panose="00000500000000000000" pitchFamily="2" charset="0"/>
              </a:rPr>
              <a:t>Spørsmål</a:t>
            </a:r>
            <a:r>
              <a:rPr lang="en-GB" sz="2800" b="1" baseline="30000" dirty="0">
                <a:solidFill>
                  <a:srgbClr val="72F2E3"/>
                </a:solidFill>
                <a:latin typeface="Muli" panose="00000500000000000000" pitchFamily="2" charset="0"/>
              </a:rPr>
              <a:t>?</a:t>
            </a:r>
          </a:p>
        </p:txBody>
      </p:sp>
    </p:spTree>
    <p:extLst>
      <p:ext uri="{BB962C8B-B14F-4D97-AF65-F5344CB8AC3E}">
        <p14:creationId xmlns:p14="http://schemas.microsoft.com/office/powerpoint/2010/main" val="32469450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CFAF6"/>
        </a:solidFill>
        <a:effectLst/>
      </p:bgPr>
    </p:bg>
    <p:spTree>
      <p:nvGrpSpPr>
        <p:cNvPr id="1" name="Shape 186"/>
        <p:cNvGrpSpPr/>
        <p:nvPr/>
      </p:nvGrpSpPr>
      <p:grpSpPr>
        <a:xfrm>
          <a:off x="0" y="0"/>
          <a:ext cx="0" cy="0"/>
          <a:chOff x="0" y="0"/>
          <a:chExt cx="0" cy="0"/>
        </a:xfrm>
      </p:grpSpPr>
      <p:pic>
        <p:nvPicPr>
          <p:cNvPr id="17" name="Picture 2">
            <a:extLst>
              <a:ext uri="{FF2B5EF4-FFF2-40B4-BE49-F238E27FC236}">
                <a16:creationId xmlns:a16="http://schemas.microsoft.com/office/drawing/2014/main" id="{46252C7A-9D53-44FD-A0D3-9E543E77DCCF}"/>
              </a:ext>
            </a:extLst>
          </p:cNvPr>
          <p:cNvPicPr>
            <a:picLocks noChangeAspect="1"/>
          </p:cNvPicPr>
          <p:nvPr/>
        </p:nvPicPr>
        <p:blipFill>
          <a:blip r:embed="rId3"/>
          <a:stretch>
            <a:fillRect/>
          </a:stretch>
        </p:blipFill>
        <p:spPr>
          <a:xfrm flipH="1">
            <a:off x="0" y="0"/>
            <a:ext cx="9144000" cy="5143500"/>
          </a:xfrm>
          <a:prstGeom prst="rect">
            <a:avLst/>
          </a:prstGeom>
        </p:spPr>
      </p:pic>
      <p:sp>
        <p:nvSpPr>
          <p:cNvPr id="4" name="Rectangle 3">
            <a:extLst>
              <a:ext uri="{FF2B5EF4-FFF2-40B4-BE49-F238E27FC236}">
                <a16:creationId xmlns:a16="http://schemas.microsoft.com/office/drawing/2014/main" id="{84FA4C35-6D73-C448-8581-591280E65D55}"/>
              </a:ext>
            </a:extLst>
          </p:cNvPr>
          <p:cNvSpPr/>
          <p:nvPr/>
        </p:nvSpPr>
        <p:spPr>
          <a:xfrm>
            <a:off x="-95693" y="-130593"/>
            <a:ext cx="9335386" cy="5404686"/>
          </a:xfrm>
          <a:prstGeom prst="rect">
            <a:avLst/>
          </a:prstGeom>
          <a:solidFill>
            <a:schemeClr val="tx1">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BA60C09F-DF00-2444-9704-9120A5341F53}"/>
              </a:ext>
            </a:extLst>
          </p:cNvPr>
          <p:cNvPicPr>
            <a:picLocks noChangeAspect="1"/>
          </p:cNvPicPr>
          <p:nvPr/>
        </p:nvPicPr>
        <p:blipFill>
          <a:blip r:embed="rId4">
            <a:alphaModFix amt="65000"/>
          </a:blip>
          <a:stretch>
            <a:fillRect/>
          </a:stretch>
        </p:blipFill>
        <p:spPr>
          <a:xfrm>
            <a:off x="184482" y="4751695"/>
            <a:ext cx="1595030" cy="267659"/>
          </a:xfrm>
          <a:prstGeom prst="rect">
            <a:avLst/>
          </a:prstGeom>
        </p:spPr>
      </p:pic>
      <p:sp>
        <p:nvSpPr>
          <p:cNvPr id="14" name="Google Shape;190;p48">
            <a:extLst>
              <a:ext uri="{FF2B5EF4-FFF2-40B4-BE49-F238E27FC236}">
                <a16:creationId xmlns:a16="http://schemas.microsoft.com/office/drawing/2014/main" id="{FB1BDFC4-CD33-DF41-8C2F-BBCF766586CF}"/>
              </a:ext>
            </a:extLst>
          </p:cNvPr>
          <p:cNvSpPr txBox="1">
            <a:spLocks/>
          </p:cNvSpPr>
          <p:nvPr/>
        </p:nvSpPr>
        <p:spPr>
          <a:xfrm>
            <a:off x="752844" y="367499"/>
            <a:ext cx="2008573" cy="597000"/>
          </a:xfrm>
          <a:prstGeom prst="rect">
            <a:avLst/>
          </a:prstGeom>
          <a:noFill/>
          <a:ln>
            <a:noFill/>
          </a:ln>
        </p:spPr>
        <p:txBody>
          <a:bodyPr spcFirstLastPara="1" wrap="square" lIns="19050" tIns="19050" rIns="19050" bIns="1905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1pPr>
            <a:lvl2pPr marR="0" lvl="1"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2pPr>
            <a:lvl3pPr marR="0" lvl="2"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3pPr>
            <a:lvl4pPr marR="0" lvl="3"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4pPr>
            <a:lvl5pPr marR="0" lvl="4"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5pPr>
            <a:lvl6pPr marR="0" lvl="5"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6pPr>
            <a:lvl7pPr marR="0" lvl="6"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7pPr>
            <a:lvl8pPr marR="0" lvl="7"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8pPr>
            <a:lvl9pPr marR="0" lvl="8"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9pPr>
          </a:lstStyle>
          <a:p>
            <a:pPr algn="l">
              <a:buClr>
                <a:srgbClr val="00004F"/>
              </a:buClr>
              <a:buSzPts val="4200"/>
            </a:pPr>
            <a:r>
              <a:rPr lang="en-GB" sz="2800" b="1" dirty="0">
                <a:solidFill>
                  <a:schemeClr val="bg1"/>
                </a:solidFill>
                <a:latin typeface="Muli" panose="00000500000000000000" pitchFamily="2" charset="0"/>
              </a:rPr>
              <a:t>Problem</a:t>
            </a:r>
          </a:p>
        </p:txBody>
      </p:sp>
      <p:pic>
        <p:nvPicPr>
          <p:cNvPr id="30" name="Picture 29">
            <a:extLst>
              <a:ext uri="{FF2B5EF4-FFF2-40B4-BE49-F238E27FC236}">
                <a16:creationId xmlns:a16="http://schemas.microsoft.com/office/drawing/2014/main" id="{48C851D4-13D8-E14B-9DD0-C23ABCDB1268}"/>
              </a:ext>
            </a:extLst>
          </p:cNvPr>
          <p:cNvPicPr>
            <a:picLocks noChangeAspect="1"/>
          </p:cNvPicPr>
          <p:nvPr/>
        </p:nvPicPr>
        <p:blipFill>
          <a:blip r:embed="rId5">
            <a:alphaModFix amt="31000"/>
          </a:blip>
          <a:stretch>
            <a:fillRect/>
          </a:stretch>
        </p:blipFill>
        <p:spPr>
          <a:xfrm>
            <a:off x="8160702" y="103037"/>
            <a:ext cx="869016" cy="596999"/>
          </a:xfrm>
          <a:prstGeom prst="rect">
            <a:avLst/>
          </a:prstGeom>
        </p:spPr>
      </p:pic>
      <p:grpSp>
        <p:nvGrpSpPr>
          <p:cNvPr id="27" name="Group 26">
            <a:extLst>
              <a:ext uri="{FF2B5EF4-FFF2-40B4-BE49-F238E27FC236}">
                <a16:creationId xmlns:a16="http://schemas.microsoft.com/office/drawing/2014/main" id="{F38C3AB6-26E2-8442-80AE-BE70A9B15649}"/>
              </a:ext>
            </a:extLst>
          </p:cNvPr>
          <p:cNvGrpSpPr/>
          <p:nvPr/>
        </p:nvGrpSpPr>
        <p:grpSpPr>
          <a:xfrm>
            <a:off x="801697" y="885570"/>
            <a:ext cx="719914" cy="59563"/>
            <a:chOff x="801697" y="1299029"/>
            <a:chExt cx="719914" cy="59563"/>
          </a:xfrm>
        </p:grpSpPr>
        <p:sp>
          <p:nvSpPr>
            <p:cNvPr id="28" name="Rectangle 27">
              <a:extLst>
                <a:ext uri="{FF2B5EF4-FFF2-40B4-BE49-F238E27FC236}">
                  <a16:creationId xmlns:a16="http://schemas.microsoft.com/office/drawing/2014/main" id="{C5A8474C-A30C-C243-B412-4E2F73A75708}"/>
                </a:ext>
              </a:extLst>
            </p:cNvPr>
            <p:cNvSpPr/>
            <p:nvPr/>
          </p:nvSpPr>
          <p:spPr>
            <a:xfrm>
              <a:off x="801697" y="1299029"/>
              <a:ext cx="360600" cy="59563"/>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9" name="Rectangle 28">
              <a:extLst>
                <a:ext uri="{FF2B5EF4-FFF2-40B4-BE49-F238E27FC236}">
                  <a16:creationId xmlns:a16="http://schemas.microsoft.com/office/drawing/2014/main" id="{45CD8F37-FCE1-C547-8A9F-D6CA4ACA4A27}"/>
                </a:ext>
              </a:extLst>
            </p:cNvPr>
            <p:cNvSpPr/>
            <p:nvPr/>
          </p:nvSpPr>
          <p:spPr>
            <a:xfrm>
              <a:off x="1161011" y="1299029"/>
              <a:ext cx="360600" cy="59563"/>
            </a:xfrm>
            <a:prstGeom prst="rect">
              <a:avLst/>
            </a:prstGeom>
            <a:solidFill>
              <a:schemeClr val="accent6">
                <a:lumMod val="5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nb-NO"/>
            </a:p>
          </p:txBody>
        </p:sp>
      </p:grpSp>
      <p:sp>
        <p:nvSpPr>
          <p:cNvPr id="13" name="Google Shape;190;p48">
            <a:extLst>
              <a:ext uri="{FF2B5EF4-FFF2-40B4-BE49-F238E27FC236}">
                <a16:creationId xmlns:a16="http://schemas.microsoft.com/office/drawing/2014/main" id="{5B0D3B91-351E-4F5B-A5D5-CCC973822C7B}"/>
              </a:ext>
            </a:extLst>
          </p:cNvPr>
          <p:cNvSpPr txBox="1">
            <a:spLocks/>
          </p:cNvSpPr>
          <p:nvPr/>
        </p:nvSpPr>
        <p:spPr>
          <a:xfrm>
            <a:off x="752844" y="1749293"/>
            <a:ext cx="7658291" cy="1108804"/>
          </a:xfrm>
          <a:prstGeom prst="rect">
            <a:avLst/>
          </a:prstGeom>
          <a:noFill/>
          <a:ln>
            <a:noFill/>
          </a:ln>
        </p:spPr>
        <p:txBody>
          <a:bodyPr spcFirstLastPara="1" wrap="square" lIns="19050" tIns="19050" rIns="19050" bIns="1905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1pPr>
            <a:lvl2pPr marR="0" lvl="1"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2pPr>
            <a:lvl3pPr marR="0" lvl="2"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3pPr>
            <a:lvl4pPr marR="0" lvl="3"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4pPr>
            <a:lvl5pPr marR="0" lvl="4"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5pPr>
            <a:lvl6pPr marR="0" lvl="5"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6pPr>
            <a:lvl7pPr marR="0" lvl="6"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7pPr>
            <a:lvl8pPr marR="0" lvl="7"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8pPr>
            <a:lvl9pPr marR="0" lvl="8"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9pPr>
          </a:lstStyle>
          <a:p>
            <a:pPr lvl="0" algn="l"/>
            <a:r>
              <a:rPr lang="nb-NO" sz="1500" dirty="0">
                <a:solidFill>
                  <a:schemeClr val="bg1"/>
                </a:solidFill>
                <a:latin typeface="Muli" panose="02000503000000000000" pitchFamily="2" charset="77"/>
              </a:rPr>
              <a:t>Too </a:t>
            </a:r>
            <a:r>
              <a:rPr lang="en-GB" sz="1500" dirty="0">
                <a:solidFill>
                  <a:schemeClr val="bg1"/>
                </a:solidFill>
                <a:latin typeface="Muli" panose="02000503000000000000" pitchFamily="2" charset="77"/>
              </a:rPr>
              <a:t>many</a:t>
            </a:r>
            <a:r>
              <a:rPr lang="nb-NO" sz="1500" dirty="0">
                <a:solidFill>
                  <a:schemeClr val="bg1"/>
                </a:solidFill>
                <a:latin typeface="Muli" panose="02000503000000000000" pitchFamily="2" charset="77"/>
              </a:rPr>
              <a:t> </a:t>
            </a:r>
            <a:r>
              <a:rPr lang="en-GB" sz="1500" dirty="0">
                <a:solidFill>
                  <a:schemeClr val="bg1"/>
                </a:solidFill>
                <a:latin typeface="Muli" panose="02000503000000000000" pitchFamily="2" charset="77"/>
              </a:rPr>
              <a:t>children</a:t>
            </a:r>
            <a:r>
              <a:rPr lang="nb-NO" sz="1500" dirty="0">
                <a:solidFill>
                  <a:schemeClr val="bg1"/>
                </a:solidFill>
                <a:latin typeface="Muli" panose="02000503000000000000" pitchFamily="2" charset="77"/>
              </a:rPr>
              <a:t> </a:t>
            </a:r>
            <a:r>
              <a:rPr lang="en-GB" sz="1500" dirty="0">
                <a:solidFill>
                  <a:schemeClr val="bg1"/>
                </a:solidFill>
                <a:latin typeface="Muli" panose="02000503000000000000" pitchFamily="2" charset="77"/>
              </a:rPr>
              <a:t>dislike mathematics and don't see the point of studying it</a:t>
            </a:r>
            <a:r>
              <a:rPr lang="nb-NO" sz="1500" dirty="0">
                <a:solidFill>
                  <a:schemeClr val="bg1"/>
                </a:solidFill>
                <a:latin typeface="Muli" panose="02000503000000000000" pitchFamily="2" charset="77"/>
              </a:rPr>
              <a:t>. </a:t>
            </a:r>
            <a:r>
              <a:rPr lang="en-GB" sz="1500" dirty="0">
                <a:solidFill>
                  <a:schemeClr val="bg1"/>
                </a:solidFill>
                <a:latin typeface="Muli" panose="02000503000000000000" pitchFamily="2" charset="77"/>
              </a:rPr>
              <a:t>In a time </a:t>
            </a:r>
            <a:br>
              <a:rPr lang="en-GB" sz="1500" dirty="0">
                <a:solidFill>
                  <a:schemeClr val="bg1"/>
                </a:solidFill>
                <a:latin typeface="Muli" panose="02000503000000000000" pitchFamily="2" charset="77"/>
              </a:rPr>
            </a:br>
            <a:r>
              <a:rPr lang="en-GB" sz="1500" dirty="0">
                <a:solidFill>
                  <a:schemeClr val="bg1"/>
                </a:solidFill>
                <a:latin typeface="Muli" panose="02000503000000000000" pitchFamily="2" charset="77"/>
              </a:rPr>
              <a:t>where STEM subjects increasingly get more important, this is an obstacle that teachers are struggling with every day. </a:t>
            </a:r>
            <a:br>
              <a:rPr lang="nb-NO" sz="1500" dirty="0">
                <a:solidFill>
                  <a:schemeClr val="bg1"/>
                </a:solidFill>
                <a:latin typeface="Muli" panose="02000503000000000000" pitchFamily="2" charset="77"/>
              </a:rPr>
            </a:br>
            <a:endParaRPr lang="nb-NO" sz="1500" dirty="0">
              <a:solidFill>
                <a:schemeClr val="bg1"/>
              </a:solidFill>
              <a:latin typeface="Muli" panose="02000503000000000000" pitchFamily="2" charset="77"/>
            </a:endParaRPr>
          </a:p>
        </p:txBody>
      </p:sp>
    </p:spTree>
    <p:extLst>
      <p:ext uri="{BB962C8B-B14F-4D97-AF65-F5344CB8AC3E}">
        <p14:creationId xmlns:p14="http://schemas.microsoft.com/office/powerpoint/2010/main" val="16099086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CFAF6"/>
        </a:solidFill>
        <a:effectLst/>
      </p:bgPr>
    </p:bg>
    <p:spTree>
      <p:nvGrpSpPr>
        <p:cNvPr id="1" name="Shape 186"/>
        <p:cNvGrpSpPr/>
        <p:nvPr/>
      </p:nvGrpSpPr>
      <p:grpSpPr>
        <a:xfrm>
          <a:off x="0" y="0"/>
          <a:ext cx="0" cy="0"/>
          <a:chOff x="0" y="0"/>
          <a:chExt cx="0" cy="0"/>
        </a:xfrm>
      </p:grpSpPr>
      <p:pic>
        <p:nvPicPr>
          <p:cNvPr id="14" name="Picture 13">
            <a:extLst>
              <a:ext uri="{FF2B5EF4-FFF2-40B4-BE49-F238E27FC236}">
                <a16:creationId xmlns:a16="http://schemas.microsoft.com/office/drawing/2014/main" id="{30301730-86FA-413F-BE06-E7D5E9CF5E6C}"/>
              </a:ext>
            </a:extLst>
          </p:cNvPr>
          <p:cNvPicPr>
            <a:picLocks noChangeAspect="1"/>
          </p:cNvPicPr>
          <p:nvPr/>
        </p:nvPicPr>
        <p:blipFill>
          <a:blip r:embed="rId3"/>
          <a:stretch>
            <a:fillRect/>
          </a:stretch>
        </p:blipFill>
        <p:spPr>
          <a:xfrm>
            <a:off x="0" y="0"/>
            <a:ext cx="9144000" cy="5143500"/>
          </a:xfrm>
          <a:prstGeom prst="rect">
            <a:avLst/>
          </a:prstGeom>
        </p:spPr>
      </p:pic>
      <p:sp>
        <p:nvSpPr>
          <p:cNvPr id="15" name="Rectangle 14">
            <a:extLst>
              <a:ext uri="{FF2B5EF4-FFF2-40B4-BE49-F238E27FC236}">
                <a16:creationId xmlns:a16="http://schemas.microsoft.com/office/drawing/2014/main" id="{F2870B65-10A4-4108-846E-51888609A8DB}"/>
              </a:ext>
            </a:extLst>
          </p:cNvPr>
          <p:cNvSpPr/>
          <p:nvPr/>
        </p:nvSpPr>
        <p:spPr>
          <a:xfrm>
            <a:off x="-95693" y="-130593"/>
            <a:ext cx="9335386" cy="5404686"/>
          </a:xfrm>
          <a:prstGeom prst="rect">
            <a:avLst/>
          </a:prstGeom>
          <a:solidFill>
            <a:schemeClr val="tx1">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algn="ctr"/>
            <a:r>
              <a:rPr lang="en-US"/>
              <a:t>c</a:t>
            </a:r>
          </a:p>
        </p:txBody>
      </p:sp>
      <p:pic>
        <p:nvPicPr>
          <p:cNvPr id="18" name="Picture 17">
            <a:extLst>
              <a:ext uri="{FF2B5EF4-FFF2-40B4-BE49-F238E27FC236}">
                <a16:creationId xmlns:a16="http://schemas.microsoft.com/office/drawing/2014/main" id="{32CB5367-3454-AE48-A252-9A0EC68397FA}"/>
              </a:ext>
            </a:extLst>
          </p:cNvPr>
          <p:cNvPicPr>
            <a:picLocks noChangeAspect="1"/>
          </p:cNvPicPr>
          <p:nvPr/>
        </p:nvPicPr>
        <p:blipFill>
          <a:blip r:embed="rId4"/>
          <a:stretch>
            <a:fillRect/>
          </a:stretch>
        </p:blipFill>
        <p:spPr>
          <a:xfrm>
            <a:off x="629592" y="5418013"/>
            <a:ext cx="220758" cy="141423"/>
          </a:xfrm>
          <a:prstGeom prst="rect">
            <a:avLst/>
          </a:prstGeom>
        </p:spPr>
      </p:pic>
      <p:sp>
        <p:nvSpPr>
          <p:cNvPr id="19" name="Google Shape;190;p48">
            <a:extLst>
              <a:ext uri="{FF2B5EF4-FFF2-40B4-BE49-F238E27FC236}">
                <a16:creationId xmlns:a16="http://schemas.microsoft.com/office/drawing/2014/main" id="{29046D57-E1CA-1242-820E-77742E63BE85}"/>
              </a:ext>
            </a:extLst>
          </p:cNvPr>
          <p:cNvSpPr txBox="1">
            <a:spLocks/>
          </p:cNvSpPr>
          <p:nvPr/>
        </p:nvSpPr>
        <p:spPr>
          <a:xfrm>
            <a:off x="621197" y="343369"/>
            <a:ext cx="2008573" cy="597000"/>
          </a:xfrm>
          <a:prstGeom prst="rect">
            <a:avLst/>
          </a:prstGeom>
          <a:noFill/>
          <a:ln>
            <a:noFill/>
          </a:ln>
        </p:spPr>
        <p:txBody>
          <a:bodyPr spcFirstLastPara="1" wrap="square" lIns="19050" tIns="19050" rIns="19050" bIns="1905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buClr>
                <a:srgbClr val="00004F"/>
              </a:buClr>
              <a:buSzPts val="4200"/>
            </a:pPr>
            <a:r>
              <a:rPr lang="en-GB" sz="2800" b="1" dirty="0">
                <a:solidFill>
                  <a:schemeClr val="bg1"/>
                </a:solidFill>
                <a:latin typeface="Muli" panose="00000500000000000000" pitchFamily="2" charset="0"/>
              </a:rPr>
              <a:t>Numetry</a:t>
            </a:r>
          </a:p>
        </p:txBody>
      </p:sp>
      <p:grpSp>
        <p:nvGrpSpPr>
          <p:cNvPr id="21" name="Group 20">
            <a:extLst>
              <a:ext uri="{FF2B5EF4-FFF2-40B4-BE49-F238E27FC236}">
                <a16:creationId xmlns:a16="http://schemas.microsoft.com/office/drawing/2014/main" id="{729AA0B6-32FD-2543-B813-2A0C78D1165C}"/>
              </a:ext>
            </a:extLst>
          </p:cNvPr>
          <p:cNvGrpSpPr/>
          <p:nvPr/>
        </p:nvGrpSpPr>
        <p:grpSpPr>
          <a:xfrm>
            <a:off x="670050" y="861440"/>
            <a:ext cx="719914" cy="59563"/>
            <a:chOff x="801697" y="1299029"/>
            <a:chExt cx="719914" cy="59563"/>
          </a:xfrm>
        </p:grpSpPr>
        <p:sp>
          <p:nvSpPr>
            <p:cNvPr id="27" name="Rectangle 26">
              <a:extLst>
                <a:ext uri="{FF2B5EF4-FFF2-40B4-BE49-F238E27FC236}">
                  <a16:creationId xmlns:a16="http://schemas.microsoft.com/office/drawing/2014/main" id="{664F65D7-C324-D340-B7E8-99397D2B152E}"/>
                </a:ext>
              </a:extLst>
            </p:cNvPr>
            <p:cNvSpPr/>
            <p:nvPr/>
          </p:nvSpPr>
          <p:spPr>
            <a:xfrm>
              <a:off x="801697" y="1299029"/>
              <a:ext cx="360600" cy="59563"/>
            </a:xfrm>
            <a:prstGeom prst="rect">
              <a:avLst/>
            </a:prstGeom>
            <a:solidFill>
              <a:srgbClr val="0019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algn="ctr"/>
              <a:endParaRPr lang="nb-NO"/>
            </a:p>
          </p:txBody>
        </p:sp>
        <p:sp>
          <p:nvSpPr>
            <p:cNvPr id="28" name="Rectangle 27">
              <a:extLst>
                <a:ext uri="{FF2B5EF4-FFF2-40B4-BE49-F238E27FC236}">
                  <a16:creationId xmlns:a16="http://schemas.microsoft.com/office/drawing/2014/main" id="{98A6333B-A32B-FB45-A79A-24992970348C}"/>
                </a:ext>
              </a:extLst>
            </p:cNvPr>
            <p:cNvSpPr/>
            <p:nvPr/>
          </p:nvSpPr>
          <p:spPr>
            <a:xfrm>
              <a:off x="1161011" y="1299029"/>
              <a:ext cx="360600" cy="59563"/>
            </a:xfrm>
            <a:prstGeom prst="rect">
              <a:avLst/>
            </a:prstGeom>
            <a:solidFill>
              <a:schemeClr val="accent6">
                <a:lumMod val="5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algn="ctr"/>
              <a:endParaRPr lang="nb-NO"/>
            </a:p>
          </p:txBody>
        </p:sp>
      </p:grpSp>
      <p:pic>
        <p:nvPicPr>
          <p:cNvPr id="25" name="Picture 24">
            <a:extLst>
              <a:ext uri="{FF2B5EF4-FFF2-40B4-BE49-F238E27FC236}">
                <a16:creationId xmlns:a16="http://schemas.microsoft.com/office/drawing/2014/main" id="{F8C62151-248A-464F-838C-6600DCD7A268}"/>
              </a:ext>
            </a:extLst>
          </p:cNvPr>
          <p:cNvPicPr>
            <a:picLocks noChangeAspect="1"/>
          </p:cNvPicPr>
          <p:nvPr/>
        </p:nvPicPr>
        <p:blipFill rotWithShape="1">
          <a:blip r:embed="rId5"/>
          <a:srcRect l="10466" t="24575"/>
          <a:stretch/>
        </p:blipFill>
        <p:spPr>
          <a:xfrm>
            <a:off x="1485657" y="1366371"/>
            <a:ext cx="7395071" cy="3504241"/>
          </a:xfrm>
          <a:prstGeom prst="rect">
            <a:avLst/>
          </a:prstGeom>
        </p:spPr>
      </p:pic>
      <p:pic>
        <p:nvPicPr>
          <p:cNvPr id="3" name="Bilde 2" descr="Et bilde som inneholder liten, overvåke, telefon, gruppe&#10;&#10;Automatisk generert beskrivelse">
            <a:extLst>
              <a:ext uri="{FF2B5EF4-FFF2-40B4-BE49-F238E27FC236}">
                <a16:creationId xmlns:a16="http://schemas.microsoft.com/office/drawing/2014/main" id="{3D12F61E-D0D0-4D8F-8A35-C7EF61276FB2}"/>
              </a:ext>
            </a:extLst>
          </p:cNvPr>
          <p:cNvPicPr>
            <a:picLocks noChangeAspect="1"/>
          </p:cNvPicPr>
          <p:nvPr/>
        </p:nvPicPr>
        <p:blipFill>
          <a:blip r:embed="rId6"/>
          <a:stretch>
            <a:fillRect/>
          </a:stretch>
        </p:blipFill>
        <p:spPr>
          <a:xfrm>
            <a:off x="629592" y="650769"/>
            <a:ext cx="8253564" cy="4642629"/>
          </a:xfrm>
          <a:prstGeom prst="rect">
            <a:avLst/>
          </a:prstGeom>
        </p:spPr>
      </p:pic>
      <p:pic>
        <p:nvPicPr>
          <p:cNvPr id="26" name="Picture 25">
            <a:extLst>
              <a:ext uri="{FF2B5EF4-FFF2-40B4-BE49-F238E27FC236}">
                <a16:creationId xmlns:a16="http://schemas.microsoft.com/office/drawing/2014/main" id="{4CCD63C6-7F6D-4D09-9652-F0CD63D7599D}"/>
              </a:ext>
            </a:extLst>
          </p:cNvPr>
          <p:cNvPicPr>
            <a:picLocks noChangeAspect="1"/>
          </p:cNvPicPr>
          <p:nvPr/>
        </p:nvPicPr>
        <p:blipFill rotWithShape="1">
          <a:blip r:embed="rId7"/>
          <a:srcRect t="72008" r="78595"/>
          <a:stretch/>
        </p:blipFill>
        <p:spPr>
          <a:xfrm>
            <a:off x="78531" y="3287806"/>
            <a:ext cx="1957320" cy="1439759"/>
          </a:xfrm>
          <a:prstGeom prst="rect">
            <a:avLst/>
          </a:prstGeom>
        </p:spPr>
      </p:pic>
      <p:pic>
        <p:nvPicPr>
          <p:cNvPr id="16" name="Picture 15">
            <a:extLst>
              <a:ext uri="{FF2B5EF4-FFF2-40B4-BE49-F238E27FC236}">
                <a16:creationId xmlns:a16="http://schemas.microsoft.com/office/drawing/2014/main" id="{1FB2FA73-19AB-45BB-A82D-BCDA3087F5D9}"/>
              </a:ext>
            </a:extLst>
          </p:cNvPr>
          <p:cNvPicPr>
            <a:picLocks noChangeAspect="1"/>
          </p:cNvPicPr>
          <p:nvPr/>
        </p:nvPicPr>
        <p:blipFill>
          <a:blip r:embed="rId8">
            <a:alphaModFix amt="65000"/>
          </a:blip>
          <a:stretch>
            <a:fillRect/>
          </a:stretch>
        </p:blipFill>
        <p:spPr>
          <a:xfrm>
            <a:off x="184482" y="4751695"/>
            <a:ext cx="1595030" cy="267659"/>
          </a:xfrm>
          <a:prstGeom prst="rect">
            <a:avLst/>
          </a:prstGeom>
        </p:spPr>
      </p:pic>
      <p:pic>
        <p:nvPicPr>
          <p:cNvPr id="17" name="Picture 16">
            <a:extLst>
              <a:ext uri="{FF2B5EF4-FFF2-40B4-BE49-F238E27FC236}">
                <a16:creationId xmlns:a16="http://schemas.microsoft.com/office/drawing/2014/main" id="{A3A3E4DF-325C-473C-8AD4-68F0C02A2BD4}"/>
              </a:ext>
            </a:extLst>
          </p:cNvPr>
          <p:cNvPicPr>
            <a:picLocks noChangeAspect="1"/>
          </p:cNvPicPr>
          <p:nvPr/>
        </p:nvPicPr>
        <p:blipFill>
          <a:blip r:embed="rId9">
            <a:alphaModFix amt="31000"/>
          </a:blip>
          <a:stretch>
            <a:fillRect/>
          </a:stretch>
        </p:blipFill>
        <p:spPr>
          <a:xfrm>
            <a:off x="8160702" y="103037"/>
            <a:ext cx="869016" cy="596999"/>
          </a:xfrm>
          <a:prstGeom prst="rect">
            <a:avLst/>
          </a:prstGeom>
        </p:spPr>
      </p:pic>
    </p:spTree>
    <p:extLst>
      <p:ext uri="{BB962C8B-B14F-4D97-AF65-F5344CB8AC3E}">
        <p14:creationId xmlns:p14="http://schemas.microsoft.com/office/powerpoint/2010/main" val="37187505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CFAF6"/>
        </a:solidFill>
        <a:effectLst/>
      </p:bgPr>
    </p:bg>
    <p:spTree>
      <p:nvGrpSpPr>
        <p:cNvPr id="1" name="Shape 186"/>
        <p:cNvGrpSpPr/>
        <p:nvPr/>
      </p:nvGrpSpPr>
      <p:grpSpPr>
        <a:xfrm>
          <a:off x="0" y="0"/>
          <a:ext cx="0" cy="0"/>
          <a:chOff x="0" y="0"/>
          <a:chExt cx="0" cy="0"/>
        </a:xfrm>
      </p:grpSpPr>
      <p:pic>
        <p:nvPicPr>
          <p:cNvPr id="7" name="Picture 6">
            <a:extLst>
              <a:ext uri="{FF2B5EF4-FFF2-40B4-BE49-F238E27FC236}">
                <a16:creationId xmlns:a16="http://schemas.microsoft.com/office/drawing/2014/main" id="{CCED68BE-E8CB-3948-978E-F3DA5CA7AE29}"/>
              </a:ext>
            </a:extLst>
          </p:cNvPr>
          <p:cNvPicPr>
            <a:picLocks noChangeAspect="1"/>
          </p:cNvPicPr>
          <p:nvPr/>
        </p:nvPicPr>
        <p:blipFill>
          <a:blip r:embed="rId3"/>
          <a:stretch>
            <a:fillRect/>
          </a:stretch>
        </p:blipFill>
        <p:spPr>
          <a:xfrm>
            <a:off x="-7003" y="-15742"/>
            <a:ext cx="9184822" cy="5143500"/>
          </a:xfrm>
          <a:prstGeom prst="rect">
            <a:avLst/>
          </a:prstGeom>
        </p:spPr>
      </p:pic>
      <p:sp>
        <p:nvSpPr>
          <p:cNvPr id="32" name="Google Shape;190;p48">
            <a:extLst>
              <a:ext uri="{FF2B5EF4-FFF2-40B4-BE49-F238E27FC236}">
                <a16:creationId xmlns:a16="http://schemas.microsoft.com/office/drawing/2014/main" id="{C5564973-A30E-41D2-B76D-20A367150DEF}"/>
              </a:ext>
            </a:extLst>
          </p:cNvPr>
          <p:cNvSpPr txBox="1">
            <a:spLocks/>
          </p:cNvSpPr>
          <p:nvPr/>
        </p:nvSpPr>
        <p:spPr>
          <a:xfrm>
            <a:off x="752844" y="367499"/>
            <a:ext cx="5024501" cy="597000"/>
          </a:xfrm>
          <a:prstGeom prst="rect">
            <a:avLst/>
          </a:prstGeom>
          <a:noFill/>
          <a:ln>
            <a:noFill/>
          </a:ln>
        </p:spPr>
        <p:txBody>
          <a:bodyPr spcFirstLastPara="1" wrap="square" lIns="19050" tIns="19050" rIns="19050" bIns="1905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1pPr>
            <a:lvl2pPr marR="0" lvl="1"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2pPr>
            <a:lvl3pPr marR="0" lvl="2"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3pPr>
            <a:lvl4pPr marR="0" lvl="3"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4pPr>
            <a:lvl5pPr marR="0" lvl="4"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5pPr>
            <a:lvl6pPr marR="0" lvl="5"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6pPr>
            <a:lvl7pPr marR="0" lvl="6"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7pPr>
            <a:lvl8pPr marR="0" lvl="7"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8pPr>
            <a:lvl9pPr marR="0" lvl="8"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9pPr>
          </a:lstStyle>
          <a:p>
            <a:pPr algn="l">
              <a:buClr>
                <a:srgbClr val="00004F"/>
              </a:buClr>
              <a:buSzPts val="4200"/>
            </a:pPr>
            <a:r>
              <a:rPr lang="en-GB" sz="2800" b="1">
                <a:solidFill>
                  <a:schemeClr val="bg1"/>
                </a:solidFill>
                <a:latin typeface="Muli" panose="00000500000000000000" pitchFamily="2" charset="0"/>
              </a:rPr>
              <a:t>How We Make a Difference</a:t>
            </a:r>
          </a:p>
        </p:txBody>
      </p:sp>
      <p:grpSp>
        <p:nvGrpSpPr>
          <p:cNvPr id="36" name="Group 35">
            <a:extLst>
              <a:ext uri="{FF2B5EF4-FFF2-40B4-BE49-F238E27FC236}">
                <a16:creationId xmlns:a16="http://schemas.microsoft.com/office/drawing/2014/main" id="{EBB1C26D-9FAC-4666-9B3F-0AF07C949CA5}"/>
              </a:ext>
            </a:extLst>
          </p:cNvPr>
          <p:cNvGrpSpPr/>
          <p:nvPr/>
        </p:nvGrpSpPr>
        <p:grpSpPr>
          <a:xfrm>
            <a:off x="801697" y="885570"/>
            <a:ext cx="719914" cy="59563"/>
            <a:chOff x="801697" y="1299029"/>
            <a:chExt cx="719914" cy="59563"/>
          </a:xfrm>
        </p:grpSpPr>
        <p:sp>
          <p:nvSpPr>
            <p:cNvPr id="37" name="Rectangle 36">
              <a:extLst>
                <a:ext uri="{FF2B5EF4-FFF2-40B4-BE49-F238E27FC236}">
                  <a16:creationId xmlns:a16="http://schemas.microsoft.com/office/drawing/2014/main" id="{0F5081E5-0B53-4789-BEF5-CFAAF9321D09}"/>
                </a:ext>
              </a:extLst>
            </p:cNvPr>
            <p:cNvSpPr/>
            <p:nvPr/>
          </p:nvSpPr>
          <p:spPr>
            <a:xfrm>
              <a:off x="801697" y="1299029"/>
              <a:ext cx="360600" cy="59563"/>
            </a:xfrm>
            <a:prstGeom prst="rect">
              <a:avLst/>
            </a:prstGeom>
            <a:solidFill>
              <a:srgbClr val="0019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8" name="Rectangle 37">
              <a:extLst>
                <a:ext uri="{FF2B5EF4-FFF2-40B4-BE49-F238E27FC236}">
                  <a16:creationId xmlns:a16="http://schemas.microsoft.com/office/drawing/2014/main" id="{4B14B28B-2050-4712-97BC-243CC957BCEF}"/>
                </a:ext>
              </a:extLst>
            </p:cNvPr>
            <p:cNvSpPr/>
            <p:nvPr/>
          </p:nvSpPr>
          <p:spPr>
            <a:xfrm>
              <a:off x="1161011" y="1299029"/>
              <a:ext cx="360600" cy="59563"/>
            </a:xfrm>
            <a:prstGeom prst="rect">
              <a:avLst/>
            </a:prstGeom>
            <a:solidFill>
              <a:schemeClr val="accent6">
                <a:lumMod val="5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nb-NO"/>
            </a:p>
          </p:txBody>
        </p:sp>
      </p:grpSp>
      <p:sp>
        <p:nvSpPr>
          <p:cNvPr id="39" name="Rectangle: Rounded Corners 60">
            <a:extLst>
              <a:ext uri="{FF2B5EF4-FFF2-40B4-BE49-F238E27FC236}">
                <a16:creationId xmlns:a16="http://schemas.microsoft.com/office/drawing/2014/main" id="{230D3757-E30F-4868-920D-FD06B2116005}"/>
              </a:ext>
            </a:extLst>
          </p:cNvPr>
          <p:cNvSpPr/>
          <p:nvPr/>
        </p:nvSpPr>
        <p:spPr>
          <a:xfrm>
            <a:off x="2479675" y="1194757"/>
            <a:ext cx="1890713" cy="3292475"/>
          </a:xfrm>
          <a:prstGeom prst="roundRect">
            <a:avLst>
              <a:gd name="adj" fmla="val 6783"/>
            </a:avLst>
          </a:prstGeom>
          <a:solidFill>
            <a:schemeClr val="tx1">
              <a:alpha val="64000"/>
            </a:schemeClr>
          </a:solidFill>
          <a:ln w="9525">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nb-NO" kern="0">
              <a:sym typeface="Arial"/>
            </a:endParaRPr>
          </a:p>
        </p:txBody>
      </p:sp>
      <p:sp>
        <p:nvSpPr>
          <p:cNvPr id="40" name="Oval 39">
            <a:extLst>
              <a:ext uri="{FF2B5EF4-FFF2-40B4-BE49-F238E27FC236}">
                <a16:creationId xmlns:a16="http://schemas.microsoft.com/office/drawing/2014/main" id="{B257AE7D-073F-4E14-B1F6-EDD0317C50FD}"/>
              </a:ext>
            </a:extLst>
          </p:cNvPr>
          <p:cNvSpPr/>
          <p:nvPr/>
        </p:nvSpPr>
        <p:spPr>
          <a:xfrm>
            <a:off x="2343150" y="1069344"/>
            <a:ext cx="398463" cy="398463"/>
          </a:xfrm>
          <a:prstGeom prst="ellipse">
            <a:avLst/>
          </a:prstGeom>
          <a:solidFill>
            <a:schemeClr val="tx1"/>
          </a:solidFill>
          <a:ln w="12700">
            <a:solidFill>
              <a:schemeClr val="accent2"/>
            </a:solidFill>
          </a:ln>
          <a:effectLst>
            <a:outerShdw blurRad="127000" dist="50800" dir="5400000" sx="86000" sy="86000" algn="ctr" rotWithShape="0">
              <a:srgbClr val="000000"/>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r>
              <a:rPr lang="en-GB" b="1" kern="0">
                <a:solidFill>
                  <a:schemeClr val="accent2">
                    <a:lumMod val="60000"/>
                    <a:lumOff val="40000"/>
                  </a:schemeClr>
                </a:solidFill>
                <a:latin typeface="Muli" panose="00000500000000000000" pitchFamily="2" charset="0"/>
                <a:sym typeface="Arial"/>
              </a:rPr>
              <a:t>2</a:t>
            </a:r>
            <a:endParaRPr lang="nb-NO" b="1" kern="0">
              <a:solidFill>
                <a:schemeClr val="accent2">
                  <a:lumMod val="60000"/>
                  <a:lumOff val="40000"/>
                </a:schemeClr>
              </a:solidFill>
              <a:latin typeface="Muli" panose="00000500000000000000" pitchFamily="2" charset="0"/>
              <a:sym typeface="Arial"/>
            </a:endParaRPr>
          </a:p>
        </p:txBody>
      </p:sp>
      <p:sp>
        <p:nvSpPr>
          <p:cNvPr id="41" name="Google Shape;190;p48">
            <a:extLst>
              <a:ext uri="{FF2B5EF4-FFF2-40B4-BE49-F238E27FC236}">
                <a16:creationId xmlns:a16="http://schemas.microsoft.com/office/drawing/2014/main" id="{A8779973-52D0-4D4A-9A27-F7E7B8885BAC}"/>
              </a:ext>
            </a:extLst>
          </p:cNvPr>
          <p:cNvSpPr txBox="1">
            <a:spLocks noChangeArrowheads="1"/>
          </p:cNvSpPr>
          <p:nvPr/>
        </p:nvSpPr>
        <p:spPr bwMode="auto">
          <a:xfrm>
            <a:off x="2482850" y="1512257"/>
            <a:ext cx="1890713" cy="296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9050" tIns="19050" rIns="19050" bIns="19050"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buClr>
                <a:srgbClr val="00004F"/>
              </a:buClr>
              <a:buSzPts val="4200"/>
              <a:buFont typeface="Helvetica Neue" panose="020B0604020202020204" charset="0"/>
              <a:buNone/>
            </a:pPr>
            <a:r>
              <a:rPr lang="en-GB" altLang="en-US" sz="1800" b="1" baseline="30000">
                <a:solidFill>
                  <a:schemeClr val="bg1"/>
                </a:solidFill>
                <a:latin typeface="Muli" panose="00000500000000000000" pitchFamily="2" charset="0"/>
                <a:cs typeface="Helvetica Neue" panose="020B0604020202020204" charset="0"/>
                <a:sym typeface="Helvetica Neue" panose="020B0604020202020204" charset="0"/>
              </a:rPr>
              <a:t>Engaging Story</a:t>
            </a:r>
          </a:p>
        </p:txBody>
      </p:sp>
      <p:sp>
        <p:nvSpPr>
          <p:cNvPr id="42" name="Rectangle: Rounded Corners 60">
            <a:extLst>
              <a:ext uri="{FF2B5EF4-FFF2-40B4-BE49-F238E27FC236}">
                <a16:creationId xmlns:a16="http://schemas.microsoft.com/office/drawing/2014/main" id="{8BABD166-D8CD-440B-AE95-B5B8D1ACE557}"/>
              </a:ext>
            </a:extLst>
          </p:cNvPr>
          <p:cNvSpPr/>
          <p:nvPr/>
        </p:nvSpPr>
        <p:spPr>
          <a:xfrm>
            <a:off x="4541838" y="1194757"/>
            <a:ext cx="1890712" cy="3292475"/>
          </a:xfrm>
          <a:prstGeom prst="roundRect">
            <a:avLst>
              <a:gd name="adj" fmla="val 6783"/>
            </a:avLst>
          </a:prstGeom>
          <a:solidFill>
            <a:schemeClr val="tx1">
              <a:alpha val="64000"/>
            </a:schemeClr>
          </a:solidFill>
          <a:ln w="9525">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nb-NO" kern="0">
              <a:sym typeface="Arial"/>
            </a:endParaRPr>
          </a:p>
        </p:txBody>
      </p:sp>
      <p:sp>
        <p:nvSpPr>
          <p:cNvPr id="43" name="Oval 42">
            <a:extLst>
              <a:ext uri="{FF2B5EF4-FFF2-40B4-BE49-F238E27FC236}">
                <a16:creationId xmlns:a16="http://schemas.microsoft.com/office/drawing/2014/main" id="{AC7454FA-27E7-4E42-A940-F5D0ED3F16ED}"/>
              </a:ext>
            </a:extLst>
          </p:cNvPr>
          <p:cNvSpPr/>
          <p:nvPr/>
        </p:nvSpPr>
        <p:spPr>
          <a:xfrm>
            <a:off x="4405313" y="1069344"/>
            <a:ext cx="398462" cy="398463"/>
          </a:xfrm>
          <a:prstGeom prst="ellipse">
            <a:avLst/>
          </a:prstGeom>
          <a:solidFill>
            <a:schemeClr val="tx1"/>
          </a:solidFill>
          <a:ln w="12700">
            <a:solidFill>
              <a:schemeClr val="accent2"/>
            </a:solidFill>
          </a:ln>
          <a:effectLst>
            <a:outerShdw blurRad="127000" dist="50800" dir="5400000" sx="86000" sy="86000" algn="ctr" rotWithShape="0">
              <a:srgbClr val="000000"/>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r>
              <a:rPr lang="en-GB" b="1" kern="0">
                <a:solidFill>
                  <a:schemeClr val="accent2">
                    <a:lumMod val="60000"/>
                    <a:lumOff val="40000"/>
                  </a:schemeClr>
                </a:solidFill>
                <a:latin typeface="Muli" panose="00000500000000000000" pitchFamily="2" charset="0"/>
                <a:sym typeface="Arial"/>
              </a:rPr>
              <a:t>3</a:t>
            </a:r>
            <a:endParaRPr lang="nb-NO" b="1" kern="0">
              <a:solidFill>
                <a:schemeClr val="accent2">
                  <a:lumMod val="60000"/>
                  <a:lumOff val="40000"/>
                </a:schemeClr>
              </a:solidFill>
              <a:latin typeface="Muli" panose="00000500000000000000" pitchFamily="2" charset="0"/>
              <a:sym typeface="Arial"/>
            </a:endParaRPr>
          </a:p>
        </p:txBody>
      </p:sp>
      <p:sp>
        <p:nvSpPr>
          <p:cNvPr id="44" name="Google Shape;190;p48">
            <a:extLst>
              <a:ext uri="{FF2B5EF4-FFF2-40B4-BE49-F238E27FC236}">
                <a16:creationId xmlns:a16="http://schemas.microsoft.com/office/drawing/2014/main" id="{490D09E5-B6F0-419C-B884-49294CDE9517}"/>
              </a:ext>
            </a:extLst>
          </p:cNvPr>
          <p:cNvSpPr txBox="1">
            <a:spLocks noChangeArrowheads="1"/>
          </p:cNvSpPr>
          <p:nvPr/>
        </p:nvSpPr>
        <p:spPr bwMode="auto">
          <a:xfrm>
            <a:off x="4545013" y="1512257"/>
            <a:ext cx="1890712" cy="296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9050" tIns="19050" rIns="19050" bIns="19050"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buClr>
                <a:srgbClr val="00004F"/>
              </a:buClr>
              <a:buSzPts val="4200"/>
              <a:buFont typeface="Helvetica Neue" panose="020B0604020202020204" charset="0"/>
              <a:buNone/>
            </a:pPr>
            <a:r>
              <a:rPr lang="en-GB" altLang="en-US" sz="1800" b="1" baseline="30000">
                <a:solidFill>
                  <a:schemeClr val="bg1"/>
                </a:solidFill>
                <a:latin typeface="Muli" panose="00000500000000000000" pitchFamily="2" charset="0"/>
                <a:cs typeface="Helvetica Neue" panose="020B0604020202020204" charset="0"/>
                <a:sym typeface="Helvetica Neue" panose="020B0604020202020204" charset="0"/>
              </a:rPr>
              <a:t>Relatable Missions</a:t>
            </a:r>
          </a:p>
        </p:txBody>
      </p:sp>
      <p:sp>
        <p:nvSpPr>
          <p:cNvPr id="46" name="Rectangle: Rounded Corners 60">
            <a:extLst>
              <a:ext uri="{FF2B5EF4-FFF2-40B4-BE49-F238E27FC236}">
                <a16:creationId xmlns:a16="http://schemas.microsoft.com/office/drawing/2014/main" id="{AC7C86B7-34CF-4326-BB36-E3C624838382}"/>
              </a:ext>
            </a:extLst>
          </p:cNvPr>
          <p:cNvSpPr/>
          <p:nvPr/>
        </p:nvSpPr>
        <p:spPr>
          <a:xfrm>
            <a:off x="6732588" y="1194757"/>
            <a:ext cx="1890712" cy="3292475"/>
          </a:xfrm>
          <a:prstGeom prst="roundRect">
            <a:avLst>
              <a:gd name="adj" fmla="val 6783"/>
            </a:avLst>
          </a:prstGeom>
          <a:solidFill>
            <a:schemeClr val="tx1">
              <a:alpha val="64000"/>
            </a:schemeClr>
          </a:solidFill>
          <a:ln w="9525">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nb-NO" kern="0">
              <a:sym typeface="Arial"/>
            </a:endParaRPr>
          </a:p>
        </p:txBody>
      </p:sp>
      <p:sp>
        <p:nvSpPr>
          <p:cNvPr id="47" name="Oval 46">
            <a:extLst>
              <a:ext uri="{FF2B5EF4-FFF2-40B4-BE49-F238E27FC236}">
                <a16:creationId xmlns:a16="http://schemas.microsoft.com/office/drawing/2014/main" id="{A72E031B-E398-4FBE-B86D-D802FC4A4B32}"/>
              </a:ext>
            </a:extLst>
          </p:cNvPr>
          <p:cNvSpPr/>
          <p:nvPr/>
        </p:nvSpPr>
        <p:spPr>
          <a:xfrm>
            <a:off x="6596063" y="1069344"/>
            <a:ext cx="398462" cy="398463"/>
          </a:xfrm>
          <a:prstGeom prst="ellipse">
            <a:avLst/>
          </a:prstGeom>
          <a:solidFill>
            <a:schemeClr val="tx1"/>
          </a:solidFill>
          <a:ln w="12700">
            <a:solidFill>
              <a:schemeClr val="accent2"/>
            </a:solidFill>
          </a:ln>
          <a:effectLst>
            <a:outerShdw blurRad="127000" dist="50800" dir="5400000" sx="86000" sy="86000" algn="ctr" rotWithShape="0">
              <a:srgbClr val="000000"/>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r>
              <a:rPr lang="en-GB" b="1" kern="0">
                <a:solidFill>
                  <a:schemeClr val="accent2">
                    <a:lumMod val="60000"/>
                    <a:lumOff val="40000"/>
                  </a:schemeClr>
                </a:solidFill>
                <a:latin typeface="Muli" panose="00000500000000000000" pitchFamily="2" charset="0"/>
                <a:sym typeface="Arial"/>
              </a:rPr>
              <a:t>4</a:t>
            </a:r>
            <a:endParaRPr lang="nb-NO" b="1" kern="0">
              <a:solidFill>
                <a:schemeClr val="accent2">
                  <a:lumMod val="60000"/>
                  <a:lumOff val="40000"/>
                </a:schemeClr>
              </a:solidFill>
              <a:latin typeface="Muli" panose="00000500000000000000" pitchFamily="2" charset="0"/>
              <a:sym typeface="Arial"/>
            </a:endParaRPr>
          </a:p>
        </p:txBody>
      </p:sp>
      <p:sp>
        <p:nvSpPr>
          <p:cNvPr id="48" name="Google Shape;190;p48">
            <a:extLst>
              <a:ext uri="{FF2B5EF4-FFF2-40B4-BE49-F238E27FC236}">
                <a16:creationId xmlns:a16="http://schemas.microsoft.com/office/drawing/2014/main" id="{7F893EC9-4C8B-40D8-86EB-EE2F6FD84946}"/>
              </a:ext>
            </a:extLst>
          </p:cNvPr>
          <p:cNvSpPr txBox="1">
            <a:spLocks noChangeArrowheads="1"/>
          </p:cNvSpPr>
          <p:nvPr/>
        </p:nvSpPr>
        <p:spPr bwMode="auto">
          <a:xfrm>
            <a:off x="6735763" y="1512257"/>
            <a:ext cx="1890712" cy="296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9050" tIns="19050" rIns="19050" bIns="19050"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buClr>
                <a:srgbClr val="00004F"/>
              </a:buClr>
              <a:buSzPts val="4200"/>
              <a:buFont typeface="Helvetica Neue" panose="020B0604020202020204" charset="0"/>
              <a:buNone/>
            </a:pPr>
            <a:r>
              <a:rPr lang="en-GB" altLang="en-US" sz="1800" b="1" baseline="30000">
                <a:solidFill>
                  <a:schemeClr val="bg1"/>
                </a:solidFill>
                <a:latin typeface="Muli" panose="00000500000000000000" pitchFamily="2" charset="0"/>
                <a:cs typeface="Helvetica Neue" panose="020B0604020202020204" charset="0"/>
                <a:sym typeface="Helvetica Neue" panose="020B0604020202020204" charset="0"/>
              </a:rPr>
              <a:t>Analytical Tool</a:t>
            </a:r>
            <a:endParaRPr lang="en-GB" altLang="en-US" sz="1800" b="1" baseline="30000">
              <a:solidFill>
                <a:schemeClr val="tx1"/>
              </a:solidFill>
              <a:latin typeface="Muli" panose="00000500000000000000" pitchFamily="2" charset="0"/>
              <a:cs typeface="Helvetica Neue" panose="020B0604020202020204" charset="0"/>
              <a:sym typeface="Helvetica Neue" panose="020B0604020202020204" charset="0"/>
            </a:endParaRPr>
          </a:p>
        </p:txBody>
      </p:sp>
      <p:sp>
        <p:nvSpPr>
          <p:cNvPr id="49" name="Rectangle: Rounded Corners 60">
            <a:extLst>
              <a:ext uri="{FF2B5EF4-FFF2-40B4-BE49-F238E27FC236}">
                <a16:creationId xmlns:a16="http://schemas.microsoft.com/office/drawing/2014/main" id="{048F951C-B04B-4E03-904D-2B12BBD44204}"/>
              </a:ext>
            </a:extLst>
          </p:cNvPr>
          <p:cNvSpPr/>
          <p:nvPr/>
        </p:nvSpPr>
        <p:spPr>
          <a:xfrm>
            <a:off x="342900" y="1194757"/>
            <a:ext cx="1890713" cy="3292475"/>
          </a:xfrm>
          <a:prstGeom prst="roundRect">
            <a:avLst>
              <a:gd name="adj" fmla="val 6783"/>
            </a:avLst>
          </a:prstGeom>
          <a:solidFill>
            <a:schemeClr val="tx1">
              <a:alpha val="64000"/>
            </a:schemeClr>
          </a:solidFill>
          <a:ln w="9525">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nb-NO" kern="0">
              <a:sym typeface="Arial"/>
            </a:endParaRPr>
          </a:p>
        </p:txBody>
      </p:sp>
      <p:sp>
        <p:nvSpPr>
          <p:cNvPr id="52" name="Google Shape;190;p48">
            <a:extLst>
              <a:ext uri="{FF2B5EF4-FFF2-40B4-BE49-F238E27FC236}">
                <a16:creationId xmlns:a16="http://schemas.microsoft.com/office/drawing/2014/main" id="{20F3F70A-0AF8-4B3E-AFBD-B79378A4984C}"/>
              </a:ext>
            </a:extLst>
          </p:cNvPr>
          <p:cNvSpPr txBox="1">
            <a:spLocks noChangeArrowheads="1"/>
          </p:cNvSpPr>
          <p:nvPr/>
        </p:nvSpPr>
        <p:spPr bwMode="auto">
          <a:xfrm>
            <a:off x="309563" y="1512257"/>
            <a:ext cx="1890712" cy="296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9050" tIns="19050" rIns="19050" bIns="19050"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buClr>
                <a:srgbClr val="00004F"/>
              </a:buClr>
              <a:buSzPts val="4200"/>
              <a:buFont typeface="Helvetica Neue" panose="020B0604020202020204" charset="0"/>
              <a:buNone/>
            </a:pPr>
            <a:r>
              <a:rPr lang="en-GB" altLang="en-US" sz="1800" b="1" baseline="30000">
                <a:solidFill>
                  <a:schemeClr val="bg1"/>
                </a:solidFill>
                <a:latin typeface="Muli" panose="00000500000000000000" pitchFamily="2" charset="0"/>
                <a:cs typeface="Helvetica Neue" panose="020B0604020202020204" charset="0"/>
                <a:sym typeface="Helvetica Neue" panose="020B0604020202020204" charset="0"/>
              </a:rPr>
              <a:t>Embodiment &amp; Skins</a:t>
            </a:r>
          </a:p>
        </p:txBody>
      </p:sp>
      <p:sp>
        <p:nvSpPr>
          <p:cNvPr id="53" name="Oval 52">
            <a:extLst>
              <a:ext uri="{FF2B5EF4-FFF2-40B4-BE49-F238E27FC236}">
                <a16:creationId xmlns:a16="http://schemas.microsoft.com/office/drawing/2014/main" id="{2C9C4BBA-77F3-4411-BFCA-41B1C302189D}"/>
              </a:ext>
            </a:extLst>
          </p:cNvPr>
          <p:cNvSpPr/>
          <p:nvPr/>
        </p:nvSpPr>
        <p:spPr>
          <a:xfrm>
            <a:off x="279400" y="1069344"/>
            <a:ext cx="398463" cy="398463"/>
          </a:xfrm>
          <a:prstGeom prst="ellipse">
            <a:avLst/>
          </a:prstGeom>
          <a:solidFill>
            <a:schemeClr val="tx1"/>
          </a:solidFill>
          <a:ln w="12700">
            <a:solidFill>
              <a:schemeClr val="accent2"/>
            </a:solidFill>
          </a:ln>
          <a:effectLst>
            <a:outerShdw blurRad="127000" dist="50800" dir="5400000" sx="86000" sy="86000" algn="ctr" rotWithShape="0">
              <a:srgbClr val="000000"/>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r>
              <a:rPr lang="en-GB" b="1" kern="0">
                <a:solidFill>
                  <a:schemeClr val="accent2">
                    <a:lumMod val="60000"/>
                    <a:lumOff val="40000"/>
                  </a:schemeClr>
                </a:solidFill>
                <a:latin typeface="Muli" panose="00000500000000000000" pitchFamily="2" charset="0"/>
                <a:sym typeface="Arial"/>
              </a:rPr>
              <a:t>1</a:t>
            </a:r>
            <a:endParaRPr lang="nb-NO" b="1" kern="0">
              <a:solidFill>
                <a:schemeClr val="accent2">
                  <a:lumMod val="60000"/>
                  <a:lumOff val="40000"/>
                </a:schemeClr>
              </a:solidFill>
              <a:latin typeface="Muli" panose="00000500000000000000" pitchFamily="2" charset="0"/>
              <a:sym typeface="Arial"/>
            </a:endParaRPr>
          </a:p>
        </p:txBody>
      </p:sp>
      <p:pic>
        <p:nvPicPr>
          <p:cNvPr id="15" name="Picture 14">
            <a:extLst>
              <a:ext uri="{FF2B5EF4-FFF2-40B4-BE49-F238E27FC236}">
                <a16:creationId xmlns:a16="http://schemas.microsoft.com/office/drawing/2014/main" id="{566A01F0-F8E4-498D-B17E-D1B96B1260FE}"/>
              </a:ext>
            </a:extLst>
          </p:cNvPr>
          <p:cNvPicPr>
            <a:picLocks noChangeAspect="1"/>
          </p:cNvPicPr>
          <p:nvPr/>
        </p:nvPicPr>
        <p:blipFill>
          <a:blip r:embed="rId4"/>
          <a:stretch>
            <a:fillRect/>
          </a:stretch>
        </p:blipFill>
        <p:spPr>
          <a:xfrm>
            <a:off x="7100740" y="2303153"/>
            <a:ext cx="1179699" cy="756917"/>
          </a:xfrm>
          <a:prstGeom prst="rect">
            <a:avLst/>
          </a:prstGeom>
        </p:spPr>
      </p:pic>
      <p:pic>
        <p:nvPicPr>
          <p:cNvPr id="17" name="Picture 16">
            <a:extLst>
              <a:ext uri="{FF2B5EF4-FFF2-40B4-BE49-F238E27FC236}">
                <a16:creationId xmlns:a16="http://schemas.microsoft.com/office/drawing/2014/main" id="{A7DFA2BE-2537-401B-934F-BB46F82DCB74}"/>
              </a:ext>
            </a:extLst>
          </p:cNvPr>
          <p:cNvPicPr>
            <a:picLocks noChangeAspect="1"/>
          </p:cNvPicPr>
          <p:nvPr/>
        </p:nvPicPr>
        <p:blipFill>
          <a:blip r:embed="rId5"/>
          <a:stretch>
            <a:fillRect/>
          </a:stretch>
        </p:blipFill>
        <p:spPr>
          <a:xfrm>
            <a:off x="7458685" y="2791186"/>
            <a:ext cx="1005044" cy="628985"/>
          </a:xfrm>
          <a:prstGeom prst="rect">
            <a:avLst/>
          </a:prstGeom>
        </p:spPr>
      </p:pic>
      <p:pic>
        <p:nvPicPr>
          <p:cNvPr id="13" name="Picture 12">
            <a:extLst>
              <a:ext uri="{FF2B5EF4-FFF2-40B4-BE49-F238E27FC236}">
                <a16:creationId xmlns:a16="http://schemas.microsoft.com/office/drawing/2014/main" id="{B442DCE5-7ED5-45FC-AF88-D6291B3FC7F5}"/>
              </a:ext>
            </a:extLst>
          </p:cNvPr>
          <p:cNvPicPr>
            <a:picLocks noChangeAspect="1"/>
          </p:cNvPicPr>
          <p:nvPr/>
        </p:nvPicPr>
        <p:blipFill>
          <a:blip r:embed="rId6"/>
          <a:stretch>
            <a:fillRect/>
          </a:stretch>
        </p:blipFill>
        <p:spPr>
          <a:xfrm>
            <a:off x="6777463" y="2771586"/>
            <a:ext cx="754578" cy="743643"/>
          </a:xfrm>
          <a:prstGeom prst="rect">
            <a:avLst/>
          </a:prstGeom>
        </p:spPr>
      </p:pic>
      <p:pic>
        <p:nvPicPr>
          <p:cNvPr id="19" name="Bilde 18" descr="Et bilde som inneholder rom, skjorte&#10;&#10;Automatisk generert beskrivelse">
            <a:extLst>
              <a:ext uri="{FF2B5EF4-FFF2-40B4-BE49-F238E27FC236}">
                <a16:creationId xmlns:a16="http://schemas.microsoft.com/office/drawing/2014/main" id="{9A04756D-35F7-4B4C-91C2-F94310C655F6}"/>
              </a:ext>
            </a:extLst>
          </p:cNvPr>
          <p:cNvPicPr>
            <a:picLocks noChangeAspect="1"/>
          </p:cNvPicPr>
          <p:nvPr/>
        </p:nvPicPr>
        <p:blipFill rotWithShape="1">
          <a:blip r:embed="rId7"/>
          <a:srcRect l="27890" t="16890" r="25460" b="14747"/>
          <a:stretch/>
        </p:blipFill>
        <p:spPr>
          <a:xfrm>
            <a:off x="261938" y="1557013"/>
            <a:ext cx="2053286" cy="3008987"/>
          </a:xfrm>
          <a:prstGeom prst="rect">
            <a:avLst/>
          </a:prstGeom>
        </p:spPr>
      </p:pic>
      <p:pic>
        <p:nvPicPr>
          <p:cNvPr id="22" name="Picture 21">
            <a:extLst>
              <a:ext uri="{FF2B5EF4-FFF2-40B4-BE49-F238E27FC236}">
                <a16:creationId xmlns:a16="http://schemas.microsoft.com/office/drawing/2014/main" id="{FF6D99AF-E535-456C-BA20-2AAA08A757C7}"/>
              </a:ext>
            </a:extLst>
          </p:cNvPr>
          <p:cNvPicPr>
            <a:picLocks noChangeAspect="1"/>
          </p:cNvPicPr>
          <p:nvPr/>
        </p:nvPicPr>
        <p:blipFill>
          <a:blip r:embed="rId8"/>
          <a:stretch>
            <a:fillRect/>
          </a:stretch>
        </p:blipFill>
        <p:spPr>
          <a:xfrm>
            <a:off x="2128347" y="2182186"/>
            <a:ext cx="2182725" cy="1949985"/>
          </a:xfrm>
          <a:prstGeom prst="rect">
            <a:avLst/>
          </a:prstGeom>
        </p:spPr>
      </p:pic>
      <p:pic>
        <p:nvPicPr>
          <p:cNvPr id="61" name="Picture 9">
            <a:extLst>
              <a:ext uri="{FF2B5EF4-FFF2-40B4-BE49-F238E27FC236}">
                <a16:creationId xmlns:a16="http://schemas.microsoft.com/office/drawing/2014/main" id="{054A2652-3D29-443E-AA5B-25F7C7D4DFA8}"/>
              </a:ext>
            </a:extLst>
          </p:cNvPr>
          <p:cNvPicPr>
            <a:picLocks noChangeAspect="1"/>
          </p:cNvPicPr>
          <p:nvPr/>
        </p:nvPicPr>
        <p:blipFill>
          <a:blip r:embed="rId9">
            <a:alphaModFix amt="65000"/>
          </a:blip>
          <a:stretch>
            <a:fillRect/>
          </a:stretch>
        </p:blipFill>
        <p:spPr>
          <a:xfrm>
            <a:off x="184482" y="4751695"/>
            <a:ext cx="1595030" cy="267659"/>
          </a:xfrm>
          <a:prstGeom prst="rect">
            <a:avLst/>
          </a:prstGeom>
        </p:spPr>
      </p:pic>
      <p:pic>
        <p:nvPicPr>
          <p:cNvPr id="62" name="Picture 29">
            <a:extLst>
              <a:ext uri="{FF2B5EF4-FFF2-40B4-BE49-F238E27FC236}">
                <a16:creationId xmlns:a16="http://schemas.microsoft.com/office/drawing/2014/main" id="{D75A1790-765C-493C-9AE9-2FCF52D6354D}"/>
              </a:ext>
            </a:extLst>
          </p:cNvPr>
          <p:cNvPicPr>
            <a:picLocks noChangeAspect="1"/>
          </p:cNvPicPr>
          <p:nvPr/>
        </p:nvPicPr>
        <p:blipFill>
          <a:blip r:embed="rId10">
            <a:alphaModFix amt="31000"/>
          </a:blip>
          <a:stretch>
            <a:fillRect/>
          </a:stretch>
        </p:blipFill>
        <p:spPr>
          <a:xfrm>
            <a:off x="8160702" y="103037"/>
            <a:ext cx="869016" cy="596999"/>
          </a:xfrm>
          <a:prstGeom prst="rect">
            <a:avLst/>
          </a:prstGeom>
        </p:spPr>
      </p:pic>
      <p:pic>
        <p:nvPicPr>
          <p:cNvPr id="26" name="Picture 25">
            <a:extLst>
              <a:ext uri="{FF2B5EF4-FFF2-40B4-BE49-F238E27FC236}">
                <a16:creationId xmlns:a16="http://schemas.microsoft.com/office/drawing/2014/main" id="{6E8B5FC5-F059-48F8-871F-54E100535230}"/>
              </a:ext>
            </a:extLst>
          </p:cNvPr>
          <p:cNvPicPr>
            <a:picLocks noChangeAspect="1"/>
          </p:cNvPicPr>
          <p:nvPr/>
        </p:nvPicPr>
        <p:blipFill>
          <a:blip r:embed="rId11"/>
          <a:stretch>
            <a:fillRect/>
          </a:stretch>
        </p:blipFill>
        <p:spPr>
          <a:xfrm>
            <a:off x="4634349" y="1968561"/>
            <a:ext cx="1694151" cy="1831283"/>
          </a:xfrm>
          <a:prstGeom prst="rect">
            <a:avLst/>
          </a:prstGeom>
        </p:spPr>
      </p:pic>
    </p:spTree>
    <p:extLst>
      <p:ext uri="{BB962C8B-B14F-4D97-AF65-F5344CB8AC3E}">
        <p14:creationId xmlns:p14="http://schemas.microsoft.com/office/powerpoint/2010/main" val="7471345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CFAF6"/>
        </a:solidFill>
        <a:effectLst/>
      </p:bgPr>
    </p:bg>
    <p:spTree>
      <p:nvGrpSpPr>
        <p:cNvPr id="1" name="Shape 186"/>
        <p:cNvGrpSpPr/>
        <p:nvPr/>
      </p:nvGrpSpPr>
      <p:grpSpPr>
        <a:xfrm>
          <a:off x="0" y="0"/>
          <a:ext cx="0" cy="0"/>
          <a:chOff x="0" y="0"/>
          <a:chExt cx="0" cy="0"/>
        </a:xfrm>
      </p:grpSpPr>
      <p:pic>
        <p:nvPicPr>
          <p:cNvPr id="7" name="Picture 6">
            <a:extLst>
              <a:ext uri="{FF2B5EF4-FFF2-40B4-BE49-F238E27FC236}">
                <a16:creationId xmlns:a16="http://schemas.microsoft.com/office/drawing/2014/main" id="{17B30E2B-69C2-413D-BB14-A8F03CE1D806}"/>
              </a:ext>
            </a:extLst>
          </p:cNvPr>
          <p:cNvPicPr>
            <a:picLocks noChangeAspect="1"/>
          </p:cNvPicPr>
          <p:nvPr/>
        </p:nvPicPr>
        <p:blipFill>
          <a:blip r:embed="rId3"/>
          <a:stretch>
            <a:fillRect/>
          </a:stretch>
        </p:blipFill>
        <p:spPr>
          <a:xfrm>
            <a:off x="0" y="0"/>
            <a:ext cx="9144000" cy="5143500"/>
          </a:xfrm>
          <a:prstGeom prst="rect">
            <a:avLst/>
          </a:prstGeom>
        </p:spPr>
      </p:pic>
      <p:sp>
        <p:nvSpPr>
          <p:cNvPr id="57" name="Rectangle 56">
            <a:extLst>
              <a:ext uri="{FF2B5EF4-FFF2-40B4-BE49-F238E27FC236}">
                <a16:creationId xmlns:a16="http://schemas.microsoft.com/office/drawing/2014/main" id="{D022F89F-009A-48F6-9DA0-555E938FEE92}"/>
              </a:ext>
            </a:extLst>
          </p:cNvPr>
          <p:cNvSpPr/>
          <p:nvPr/>
        </p:nvSpPr>
        <p:spPr>
          <a:xfrm>
            <a:off x="-43338" y="-100069"/>
            <a:ext cx="9335386" cy="5404686"/>
          </a:xfrm>
          <a:prstGeom prst="rect">
            <a:avLst/>
          </a:prstGeom>
          <a:solidFill>
            <a:schemeClr val="tx1">
              <a:alpha val="4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5" name="Picture 9">
            <a:extLst>
              <a:ext uri="{FF2B5EF4-FFF2-40B4-BE49-F238E27FC236}">
                <a16:creationId xmlns:a16="http://schemas.microsoft.com/office/drawing/2014/main" id="{3122F0F3-9D33-4EB8-BC72-100253DE5602}"/>
              </a:ext>
            </a:extLst>
          </p:cNvPr>
          <p:cNvPicPr>
            <a:picLocks noChangeAspect="1"/>
          </p:cNvPicPr>
          <p:nvPr/>
        </p:nvPicPr>
        <p:blipFill>
          <a:blip r:embed="rId4">
            <a:alphaModFix amt="65000"/>
          </a:blip>
          <a:stretch>
            <a:fillRect/>
          </a:stretch>
        </p:blipFill>
        <p:spPr>
          <a:xfrm>
            <a:off x="184482" y="4751695"/>
            <a:ext cx="1595030" cy="267659"/>
          </a:xfrm>
          <a:prstGeom prst="rect">
            <a:avLst/>
          </a:prstGeom>
        </p:spPr>
      </p:pic>
      <p:pic>
        <p:nvPicPr>
          <p:cNvPr id="36" name="Picture 29">
            <a:extLst>
              <a:ext uri="{FF2B5EF4-FFF2-40B4-BE49-F238E27FC236}">
                <a16:creationId xmlns:a16="http://schemas.microsoft.com/office/drawing/2014/main" id="{35B78F29-2164-4CA2-93A7-C8E5C8C96A02}"/>
              </a:ext>
            </a:extLst>
          </p:cNvPr>
          <p:cNvPicPr>
            <a:picLocks noChangeAspect="1"/>
          </p:cNvPicPr>
          <p:nvPr/>
        </p:nvPicPr>
        <p:blipFill>
          <a:blip r:embed="rId5">
            <a:alphaModFix amt="31000"/>
          </a:blip>
          <a:stretch>
            <a:fillRect/>
          </a:stretch>
        </p:blipFill>
        <p:spPr>
          <a:xfrm>
            <a:off x="8160702" y="103037"/>
            <a:ext cx="869016" cy="596999"/>
          </a:xfrm>
          <a:prstGeom prst="rect">
            <a:avLst/>
          </a:prstGeom>
        </p:spPr>
      </p:pic>
      <p:sp>
        <p:nvSpPr>
          <p:cNvPr id="58" name="Google Shape;190;p48">
            <a:extLst>
              <a:ext uri="{FF2B5EF4-FFF2-40B4-BE49-F238E27FC236}">
                <a16:creationId xmlns:a16="http://schemas.microsoft.com/office/drawing/2014/main" id="{F9AFEACB-1EC1-43B7-9D60-45AC444F5949}"/>
              </a:ext>
            </a:extLst>
          </p:cNvPr>
          <p:cNvSpPr txBox="1">
            <a:spLocks/>
          </p:cNvSpPr>
          <p:nvPr/>
        </p:nvSpPr>
        <p:spPr>
          <a:xfrm>
            <a:off x="752844" y="367499"/>
            <a:ext cx="5876556" cy="597000"/>
          </a:xfrm>
          <a:prstGeom prst="rect">
            <a:avLst/>
          </a:prstGeom>
          <a:noFill/>
          <a:ln>
            <a:noFill/>
          </a:ln>
        </p:spPr>
        <p:txBody>
          <a:bodyPr spcFirstLastPara="1" wrap="square" lIns="19050" tIns="19050" rIns="19050" bIns="1905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1pPr>
            <a:lvl2pPr marR="0" lvl="1"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2pPr>
            <a:lvl3pPr marR="0" lvl="2"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3pPr>
            <a:lvl4pPr marR="0" lvl="3"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4pPr>
            <a:lvl5pPr marR="0" lvl="4"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5pPr>
            <a:lvl6pPr marR="0" lvl="5"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6pPr>
            <a:lvl7pPr marR="0" lvl="6"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7pPr>
            <a:lvl8pPr marR="0" lvl="7"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8pPr>
            <a:lvl9pPr marR="0" lvl="8"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9pPr>
          </a:lstStyle>
          <a:p>
            <a:pPr algn="l">
              <a:buClr>
                <a:srgbClr val="00004F"/>
              </a:buClr>
              <a:buSzPts val="4200"/>
            </a:pPr>
            <a:r>
              <a:rPr lang="en-GB" sz="2800" b="1">
                <a:solidFill>
                  <a:schemeClr val="bg1"/>
                </a:solidFill>
                <a:latin typeface="Muli" panose="00000500000000000000" pitchFamily="2" charset="0"/>
              </a:rPr>
              <a:t>Business Model</a:t>
            </a:r>
          </a:p>
        </p:txBody>
      </p:sp>
      <p:grpSp>
        <p:nvGrpSpPr>
          <p:cNvPr id="59" name="Group 58">
            <a:extLst>
              <a:ext uri="{FF2B5EF4-FFF2-40B4-BE49-F238E27FC236}">
                <a16:creationId xmlns:a16="http://schemas.microsoft.com/office/drawing/2014/main" id="{340615E8-03F3-4230-93C9-D7A21CE2495F}"/>
              </a:ext>
            </a:extLst>
          </p:cNvPr>
          <p:cNvGrpSpPr/>
          <p:nvPr/>
        </p:nvGrpSpPr>
        <p:grpSpPr>
          <a:xfrm>
            <a:off x="801697" y="885570"/>
            <a:ext cx="719914" cy="59563"/>
            <a:chOff x="801697" y="1299029"/>
            <a:chExt cx="719914" cy="59563"/>
          </a:xfrm>
        </p:grpSpPr>
        <p:sp>
          <p:nvSpPr>
            <p:cNvPr id="60" name="Rectangle 59">
              <a:extLst>
                <a:ext uri="{FF2B5EF4-FFF2-40B4-BE49-F238E27FC236}">
                  <a16:creationId xmlns:a16="http://schemas.microsoft.com/office/drawing/2014/main" id="{B97F7AA3-F562-422D-BAF5-77C2C5FC979D}"/>
                </a:ext>
              </a:extLst>
            </p:cNvPr>
            <p:cNvSpPr/>
            <p:nvPr/>
          </p:nvSpPr>
          <p:spPr>
            <a:xfrm>
              <a:off x="801697" y="1299029"/>
              <a:ext cx="360600" cy="59563"/>
            </a:xfrm>
            <a:prstGeom prst="rect">
              <a:avLst/>
            </a:prstGeom>
            <a:solidFill>
              <a:srgbClr val="0019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1" name="Rectangle 60">
              <a:extLst>
                <a:ext uri="{FF2B5EF4-FFF2-40B4-BE49-F238E27FC236}">
                  <a16:creationId xmlns:a16="http://schemas.microsoft.com/office/drawing/2014/main" id="{6BF4406B-2776-4CD8-8EBA-02FC2C8B05AF}"/>
                </a:ext>
              </a:extLst>
            </p:cNvPr>
            <p:cNvSpPr/>
            <p:nvPr/>
          </p:nvSpPr>
          <p:spPr>
            <a:xfrm>
              <a:off x="1161011" y="1299029"/>
              <a:ext cx="360600" cy="59563"/>
            </a:xfrm>
            <a:prstGeom prst="rect">
              <a:avLst/>
            </a:prstGeom>
            <a:solidFill>
              <a:schemeClr val="accent6">
                <a:lumMod val="5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nb-NO"/>
            </a:p>
          </p:txBody>
        </p:sp>
      </p:grpSp>
      <p:grpSp>
        <p:nvGrpSpPr>
          <p:cNvPr id="9" name="Gruppe 8">
            <a:extLst>
              <a:ext uri="{FF2B5EF4-FFF2-40B4-BE49-F238E27FC236}">
                <a16:creationId xmlns:a16="http://schemas.microsoft.com/office/drawing/2014/main" id="{7014D774-70A8-4460-8DCE-0C8CDEDF8925}"/>
              </a:ext>
            </a:extLst>
          </p:cNvPr>
          <p:cNvGrpSpPr/>
          <p:nvPr/>
        </p:nvGrpSpPr>
        <p:grpSpPr>
          <a:xfrm>
            <a:off x="740857" y="1436103"/>
            <a:ext cx="1842741" cy="2756862"/>
            <a:chOff x="740857" y="1436103"/>
            <a:chExt cx="1842741" cy="2756862"/>
          </a:xfrm>
        </p:grpSpPr>
        <p:sp>
          <p:nvSpPr>
            <p:cNvPr id="42" name="Rectangle: Rounded Corners 60">
              <a:extLst>
                <a:ext uri="{FF2B5EF4-FFF2-40B4-BE49-F238E27FC236}">
                  <a16:creationId xmlns:a16="http://schemas.microsoft.com/office/drawing/2014/main" id="{52C66A44-C8DC-40DE-BA12-1B8A9748B14C}"/>
                </a:ext>
              </a:extLst>
            </p:cNvPr>
            <p:cNvSpPr/>
            <p:nvPr/>
          </p:nvSpPr>
          <p:spPr>
            <a:xfrm>
              <a:off x="753419" y="1436103"/>
              <a:ext cx="1830179" cy="2756862"/>
            </a:xfrm>
            <a:prstGeom prst="roundRect">
              <a:avLst>
                <a:gd name="adj" fmla="val 6783"/>
              </a:avLst>
            </a:prstGeom>
            <a:solidFill>
              <a:schemeClr val="tx1">
                <a:alpha val="64000"/>
              </a:schemeClr>
            </a:solidFill>
            <a:ln w="9525">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6" name="Google Shape;190;p48">
              <a:extLst>
                <a:ext uri="{FF2B5EF4-FFF2-40B4-BE49-F238E27FC236}">
                  <a16:creationId xmlns:a16="http://schemas.microsoft.com/office/drawing/2014/main" id="{9607A1B3-8441-4E72-BB85-A909543FE9AB}"/>
                </a:ext>
              </a:extLst>
            </p:cNvPr>
            <p:cNvSpPr txBox="1">
              <a:spLocks/>
            </p:cNvSpPr>
            <p:nvPr/>
          </p:nvSpPr>
          <p:spPr>
            <a:xfrm>
              <a:off x="740857" y="2546926"/>
              <a:ext cx="1841571" cy="324317"/>
            </a:xfrm>
            <a:prstGeom prst="rect">
              <a:avLst/>
            </a:prstGeom>
            <a:noFill/>
            <a:ln>
              <a:noFill/>
            </a:ln>
          </p:spPr>
          <p:txBody>
            <a:bodyPr spcFirstLastPara="1" wrap="square" lIns="19050" tIns="19050" rIns="19050" bIns="1905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1pPr>
              <a:lvl2pPr marR="0" lvl="1"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2pPr>
              <a:lvl3pPr marR="0" lvl="2"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3pPr>
              <a:lvl4pPr marR="0" lvl="3"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4pPr>
              <a:lvl5pPr marR="0" lvl="4"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5pPr>
              <a:lvl6pPr marR="0" lvl="5"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6pPr>
              <a:lvl7pPr marR="0" lvl="6"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7pPr>
              <a:lvl8pPr marR="0" lvl="7"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8pPr>
              <a:lvl9pPr marR="0" lvl="8"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9pPr>
            </a:lstStyle>
            <a:p>
              <a:pPr>
                <a:buClr>
                  <a:srgbClr val="00004F"/>
                </a:buClr>
                <a:buSzPts val="4200"/>
              </a:pPr>
              <a:r>
                <a:rPr lang="en-GB" sz="1600" b="1" baseline="30000">
                  <a:solidFill>
                    <a:schemeClr val="accent2">
                      <a:lumMod val="60000"/>
                      <a:lumOff val="40000"/>
                    </a:schemeClr>
                  </a:solidFill>
                  <a:latin typeface="Muli" panose="00000500000000000000" pitchFamily="2" charset="0"/>
                </a:rPr>
                <a:t>Consumers &amp; Schools</a:t>
              </a:r>
            </a:p>
          </p:txBody>
        </p:sp>
        <p:pic>
          <p:nvPicPr>
            <p:cNvPr id="39" name="Picture 38" descr="A close up of a sign&#10;&#10;Description automatically generated">
              <a:extLst>
                <a:ext uri="{FF2B5EF4-FFF2-40B4-BE49-F238E27FC236}">
                  <a16:creationId xmlns:a16="http://schemas.microsoft.com/office/drawing/2014/main" id="{CF0AA845-F608-4C7C-9446-F311C39D27A8}"/>
                </a:ext>
              </a:extLst>
            </p:cNvPr>
            <p:cNvPicPr>
              <a:picLocks noChangeAspect="1"/>
            </p:cNvPicPr>
            <p:nvPr/>
          </p:nvPicPr>
          <p:blipFill rotWithShape="1">
            <a:blip r:embed="rId6">
              <a:biLevel thresh="25000"/>
            </a:blip>
            <a:srcRect l="32452" t="9536" b="37403"/>
            <a:stretch/>
          </p:blipFill>
          <p:spPr>
            <a:xfrm>
              <a:off x="1337826" y="1743790"/>
              <a:ext cx="623960" cy="490140"/>
            </a:xfrm>
            <a:prstGeom prst="rect">
              <a:avLst/>
            </a:prstGeom>
          </p:spPr>
        </p:pic>
        <p:sp>
          <p:nvSpPr>
            <p:cNvPr id="25" name="TextBox 24">
              <a:extLst>
                <a:ext uri="{FF2B5EF4-FFF2-40B4-BE49-F238E27FC236}">
                  <a16:creationId xmlns:a16="http://schemas.microsoft.com/office/drawing/2014/main" id="{9EB5EC9A-90C7-42A8-8587-61179330025B}"/>
                </a:ext>
              </a:extLst>
            </p:cNvPr>
            <p:cNvSpPr txBox="1"/>
            <p:nvPr/>
          </p:nvSpPr>
          <p:spPr>
            <a:xfrm>
              <a:off x="892676" y="2827186"/>
              <a:ext cx="1542565" cy="1328056"/>
            </a:xfrm>
            <a:prstGeom prst="rect">
              <a:avLst/>
            </a:prstGeom>
            <a:noFill/>
          </p:spPr>
          <p:txBody>
            <a:bodyPr wrap="square" rtlCol="0">
              <a:spAutoFit/>
            </a:bodyPr>
            <a:lstStyle/>
            <a:p>
              <a:pPr marL="171450" indent="-171450">
                <a:buClr>
                  <a:schemeClr val="accent2">
                    <a:lumMod val="60000"/>
                    <a:lumOff val="40000"/>
                  </a:schemeClr>
                </a:buClr>
                <a:buFont typeface="Arial" panose="020B0604020202020204" pitchFamily="34" charset="0"/>
                <a:buChar char="•"/>
              </a:pPr>
              <a:r>
                <a:rPr lang="en-GB" sz="730" dirty="0">
                  <a:solidFill>
                    <a:schemeClr val="bg1"/>
                  </a:solidFill>
                  <a:latin typeface="Muli" panose="00000500000000000000" pitchFamily="2" charset="0"/>
                </a:rPr>
                <a:t>Parents are target buyers</a:t>
              </a:r>
            </a:p>
            <a:p>
              <a:pPr marL="171450" indent="-171450">
                <a:buClr>
                  <a:schemeClr val="accent2">
                    <a:lumMod val="60000"/>
                    <a:lumOff val="40000"/>
                  </a:schemeClr>
                </a:buClr>
                <a:buFont typeface="Arial" panose="020B0604020202020204" pitchFamily="34" charset="0"/>
                <a:buChar char="•"/>
              </a:pPr>
              <a:r>
                <a:rPr lang="en-GB" sz="730" dirty="0">
                  <a:solidFill>
                    <a:schemeClr val="bg1"/>
                  </a:solidFill>
                  <a:latin typeface="Muli" panose="00000500000000000000" pitchFamily="2" charset="0"/>
                </a:rPr>
                <a:t>However, we develop for school access from day one</a:t>
              </a:r>
            </a:p>
            <a:p>
              <a:pPr marL="171450" indent="-171450">
                <a:buClr>
                  <a:schemeClr val="accent2">
                    <a:lumMod val="60000"/>
                    <a:lumOff val="40000"/>
                  </a:schemeClr>
                </a:buClr>
                <a:buFont typeface="Arial" panose="020B0604020202020204" pitchFamily="34" charset="0"/>
                <a:buChar char="•"/>
              </a:pPr>
              <a:r>
                <a:rPr lang="en-GB" sz="730" dirty="0">
                  <a:solidFill>
                    <a:schemeClr val="bg1"/>
                  </a:solidFill>
                  <a:latin typeface="Muli" panose="00000500000000000000" pitchFamily="2" charset="0"/>
                </a:rPr>
                <a:t>We use the collaboration with schools to gain legitimacy</a:t>
              </a:r>
            </a:p>
            <a:p>
              <a:pPr marL="171450" indent="-171450">
                <a:buClr>
                  <a:schemeClr val="accent2">
                    <a:lumMod val="60000"/>
                    <a:lumOff val="40000"/>
                  </a:schemeClr>
                </a:buClr>
                <a:buFont typeface="Arial" panose="020B0604020202020204" pitchFamily="34" charset="0"/>
                <a:buChar char="•"/>
              </a:pPr>
              <a:r>
                <a:rPr lang="en-GB" sz="730" dirty="0">
                  <a:solidFill>
                    <a:schemeClr val="bg1"/>
                  </a:solidFill>
                  <a:latin typeface="Muli" panose="00000500000000000000" pitchFamily="2" charset="0"/>
                </a:rPr>
                <a:t>Once we create momentum in the consumer market, we will leverage this when approaching schools</a:t>
              </a:r>
            </a:p>
            <a:p>
              <a:pPr marL="171450" indent="-171450">
                <a:buClr>
                  <a:schemeClr val="accent2">
                    <a:lumMod val="60000"/>
                    <a:lumOff val="40000"/>
                  </a:schemeClr>
                </a:buClr>
                <a:buFont typeface="Arial" panose="020B0604020202020204" pitchFamily="34" charset="0"/>
                <a:buChar char="•"/>
              </a:pPr>
              <a:endParaRPr lang="en-GB" sz="730" dirty="0">
                <a:solidFill>
                  <a:schemeClr val="bg1"/>
                </a:solidFill>
                <a:latin typeface="Muli" panose="00000500000000000000" pitchFamily="2" charset="0"/>
              </a:endParaRPr>
            </a:p>
          </p:txBody>
        </p:sp>
      </p:grpSp>
      <p:grpSp>
        <p:nvGrpSpPr>
          <p:cNvPr id="3" name="Gruppe 2">
            <a:extLst>
              <a:ext uri="{FF2B5EF4-FFF2-40B4-BE49-F238E27FC236}">
                <a16:creationId xmlns:a16="http://schemas.microsoft.com/office/drawing/2014/main" id="{F8D7C4E6-FA66-4298-8313-173E9C46B046}"/>
              </a:ext>
            </a:extLst>
          </p:cNvPr>
          <p:cNvGrpSpPr/>
          <p:nvPr/>
        </p:nvGrpSpPr>
        <p:grpSpPr>
          <a:xfrm>
            <a:off x="4637803" y="1436103"/>
            <a:ext cx="1830179" cy="2756862"/>
            <a:chOff x="4637803" y="1436103"/>
            <a:chExt cx="1830179" cy="2756862"/>
          </a:xfrm>
        </p:grpSpPr>
        <p:sp>
          <p:nvSpPr>
            <p:cNvPr id="38" name="Rectangle: Rounded Corners 60">
              <a:extLst>
                <a:ext uri="{FF2B5EF4-FFF2-40B4-BE49-F238E27FC236}">
                  <a16:creationId xmlns:a16="http://schemas.microsoft.com/office/drawing/2014/main" id="{B125E733-68B1-4787-B6B7-F0E80756BFD6}"/>
                </a:ext>
              </a:extLst>
            </p:cNvPr>
            <p:cNvSpPr/>
            <p:nvPr/>
          </p:nvSpPr>
          <p:spPr>
            <a:xfrm>
              <a:off x="4637803" y="1436103"/>
              <a:ext cx="1830179" cy="2756862"/>
            </a:xfrm>
            <a:prstGeom prst="roundRect">
              <a:avLst>
                <a:gd name="adj" fmla="val 6783"/>
              </a:avLst>
            </a:prstGeom>
            <a:solidFill>
              <a:schemeClr val="tx1">
                <a:alpha val="64000"/>
              </a:schemeClr>
            </a:solidFill>
            <a:ln w="9525">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3" name="Google Shape;190;p48">
              <a:extLst>
                <a:ext uri="{FF2B5EF4-FFF2-40B4-BE49-F238E27FC236}">
                  <a16:creationId xmlns:a16="http://schemas.microsoft.com/office/drawing/2014/main" id="{682E0A68-4220-4B39-8837-A34A33B8D628}"/>
                </a:ext>
              </a:extLst>
            </p:cNvPr>
            <p:cNvSpPr txBox="1">
              <a:spLocks/>
            </p:cNvSpPr>
            <p:nvPr/>
          </p:nvSpPr>
          <p:spPr>
            <a:xfrm>
              <a:off x="4643200" y="2549488"/>
              <a:ext cx="1824782" cy="324317"/>
            </a:xfrm>
            <a:prstGeom prst="rect">
              <a:avLst/>
            </a:prstGeom>
            <a:noFill/>
            <a:ln>
              <a:noFill/>
            </a:ln>
          </p:spPr>
          <p:txBody>
            <a:bodyPr spcFirstLastPara="1" wrap="square" lIns="19050" tIns="19050" rIns="19050" bIns="1905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1pPr>
              <a:lvl2pPr marR="0" lvl="1"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2pPr>
              <a:lvl3pPr marR="0" lvl="2"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3pPr>
              <a:lvl4pPr marR="0" lvl="3"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4pPr>
              <a:lvl5pPr marR="0" lvl="4"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5pPr>
              <a:lvl6pPr marR="0" lvl="5"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6pPr>
              <a:lvl7pPr marR="0" lvl="6"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7pPr>
              <a:lvl8pPr marR="0" lvl="7"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8pPr>
              <a:lvl9pPr marR="0" lvl="8"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9pPr>
            </a:lstStyle>
            <a:p>
              <a:pPr>
                <a:buClr>
                  <a:srgbClr val="00004F"/>
                </a:buClr>
                <a:buSzPts val="4200"/>
              </a:pPr>
              <a:r>
                <a:rPr lang="en-GB" sz="1600" b="1" baseline="30000">
                  <a:solidFill>
                    <a:schemeClr val="accent2">
                      <a:lumMod val="60000"/>
                      <a:lumOff val="40000"/>
                    </a:schemeClr>
                  </a:solidFill>
                  <a:latin typeface="Muli" panose="00000500000000000000" pitchFamily="2" charset="0"/>
                </a:rPr>
                <a:t>Recurring Model</a:t>
              </a:r>
            </a:p>
          </p:txBody>
        </p:sp>
        <p:sp>
          <p:nvSpPr>
            <p:cNvPr id="27" name="TextBox 26">
              <a:extLst>
                <a:ext uri="{FF2B5EF4-FFF2-40B4-BE49-F238E27FC236}">
                  <a16:creationId xmlns:a16="http://schemas.microsoft.com/office/drawing/2014/main" id="{40CE59CC-38D2-4233-ACB1-17BF0F9D3127}"/>
                </a:ext>
              </a:extLst>
            </p:cNvPr>
            <p:cNvSpPr txBox="1"/>
            <p:nvPr/>
          </p:nvSpPr>
          <p:spPr>
            <a:xfrm>
              <a:off x="4756775" y="2827186"/>
              <a:ext cx="1582433" cy="1215717"/>
            </a:xfrm>
            <a:prstGeom prst="rect">
              <a:avLst/>
            </a:prstGeom>
            <a:noFill/>
          </p:spPr>
          <p:txBody>
            <a:bodyPr wrap="square" rtlCol="0">
              <a:spAutoFit/>
            </a:bodyPr>
            <a:lstStyle/>
            <a:p>
              <a:pPr marL="171450" indent="-171450">
                <a:buClr>
                  <a:schemeClr val="accent2">
                    <a:lumMod val="60000"/>
                    <a:lumOff val="40000"/>
                  </a:schemeClr>
                </a:buClr>
                <a:buFont typeface="Arial" panose="020B0604020202020204" pitchFamily="34" charset="0"/>
                <a:buChar char="•"/>
              </a:pPr>
              <a:r>
                <a:rPr lang="en-GB" sz="730">
                  <a:solidFill>
                    <a:schemeClr val="bg1"/>
                  </a:solidFill>
                  <a:latin typeface="Muli" panose="00000500000000000000" pitchFamily="2" charset="0"/>
                </a:rPr>
                <a:t>The Premium plan will be offered as a subscription</a:t>
              </a:r>
            </a:p>
            <a:p>
              <a:pPr marL="171450" indent="-171450">
                <a:buClr>
                  <a:schemeClr val="accent2">
                    <a:lumMod val="60000"/>
                    <a:lumOff val="40000"/>
                  </a:schemeClr>
                </a:buClr>
                <a:buFont typeface="Arial" panose="020B0604020202020204" pitchFamily="34" charset="0"/>
                <a:buChar char="•"/>
              </a:pPr>
              <a:r>
                <a:rPr lang="en-GB" sz="730">
                  <a:solidFill>
                    <a:schemeClr val="bg1"/>
                  </a:solidFill>
                  <a:latin typeface="Muli" panose="00000500000000000000" pitchFamily="2" charset="0"/>
                </a:rPr>
                <a:t>We will constantly add new content for the players</a:t>
              </a:r>
            </a:p>
            <a:p>
              <a:pPr marL="171450" indent="-171450">
                <a:buClr>
                  <a:schemeClr val="accent2">
                    <a:lumMod val="60000"/>
                    <a:lumOff val="40000"/>
                  </a:schemeClr>
                </a:buClr>
                <a:buFont typeface="Arial" panose="020B0604020202020204" pitchFamily="34" charset="0"/>
                <a:buChar char="•"/>
              </a:pPr>
              <a:r>
                <a:rPr lang="en-GB" sz="730">
                  <a:solidFill>
                    <a:schemeClr val="bg1"/>
                  </a:solidFill>
                  <a:latin typeface="Muli" panose="00000500000000000000" pitchFamily="2" charset="0"/>
                </a:rPr>
                <a:t>Strong focus on smart cashier solutions, such as Vipps, PayPal or credit card to make payments pain-free</a:t>
              </a:r>
            </a:p>
            <a:p>
              <a:pPr marL="171450" indent="-171450">
                <a:buClr>
                  <a:schemeClr val="accent2">
                    <a:lumMod val="60000"/>
                    <a:lumOff val="40000"/>
                  </a:schemeClr>
                </a:buClr>
                <a:buFont typeface="Arial" panose="020B0604020202020204" pitchFamily="34" charset="0"/>
                <a:buChar char="•"/>
              </a:pPr>
              <a:endParaRPr lang="en-GB" sz="730">
                <a:solidFill>
                  <a:schemeClr val="bg1"/>
                </a:solidFill>
                <a:latin typeface="Muli" panose="00000500000000000000" pitchFamily="2" charset="0"/>
              </a:endParaRPr>
            </a:p>
            <a:p>
              <a:pPr marL="171450" indent="-171450" algn="ctr">
                <a:buClr>
                  <a:schemeClr val="accent2">
                    <a:lumMod val="60000"/>
                    <a:lumOff val="40000"/>
                  </a:schemeClr>
                </a:buClr>
                <a:buFont typeface="Arial" panose="020B0604020202020204" pitchFamily="34" charset="0"/>
                <a:buChar char="•"/>
              </a:pPr>
              <a:endParaRPr lang="nb-NO" sz="730">
                <a:solidFill>
                  <a:schemeClr val="bg1"/>
                </a:solidFill>
              </a:endParaRPr>
            </a:p>
          </p:txBody>
        </p:sp>
        <p:pic>
          <p:nvPicPr>
            <p:cNvPr id="54" name="Picture 22">
              <a:extLst>
                <a:ext uri="{FF2B5EF4-FFF2-40B4-BE49-F238E27FC236}">
                  <a16:creationId xmlns:a16="http://schemas.microsoft.com/office/drawing/2014/main" id="{5D810426-92AE-4BCB-B2EF-4EEEBBBEDD7E}"/>
                </a:ext>
              </a:extLst>
            </p:cNvPr>
            <p:cNvPicPr>
              <a:picLocks noChangeAspect="1"/>
            </p:cNvPicPr>
            <p:nvPr/>
          </p:nvPicPr>
          <p:blipFill>
            <a:blip r:embed="rId7">
              <a:lum bright="70000" contrast="-70000"/>
              <a:extLst>
                <a:ext uri="{BEBA8EAE-BF5A-486C-A8C5-ECC9F3942E4B}">
                  <a14:imgProps xmlns:a14="http://schemas.microsoft.com/office/drawing/2010/main">
                    <a14:imgLayer r:embed="rId8">
                      <a14:imgEffect>
                        <a14:artisticPhotocopy/>
                      </a14:imgEffect>
                    </a14:imgLayer>
                  </a14:imgProps>
                </a:ext>
              </a:extLst>
            </a:blip>
            <a:stretch>
              <a:fillRect/>
            </a:stretch>
          </p:blipFill>
          <p:spPr>
            <a:xfrm>
              <a:off x="5220126" y="1809382"/>
              <a:ext cx="683926" cy="426380"/>
            </a:xfrm>
            <a:prstGeom prst="rect">
              <a:avLst/>
            </a:prstGeom>
          </p:spPr>
        </p:pic>
      </p:grpSp>
      <p:grpSp>
        <p:nvGrpSpPr>
          <p:cNvPr id="2" name="Gruppe 1">
            <a:extLst>
              <a:ext uri="{FF2B5EF4-FFF2-40B4-BE49-F238E27FC236}">
                <a16:creationId xmlns:a16="http://schemas.microsoft.com/office/drawing/2014/main" id="{9D3AF1B9-51E7-4370-8667-4FC1D6B3C141}"/>
              </a:ext>
            </a:extLst>
          </p:cNvPr>
          <p:cNvGrpSpPr/>
          <p:nvPr/>
        </p:nvGrpSpPr>
        <p:grpSpPr>
          <a:xfrm>
            <a:off x="6572965" y="1436103"/>
            <a:ext cx="1831566" cy="2756862"/>
            <a:chOff x="6572965" y="1436103"/>
            <a:chExt cx="1831566" cy="2756862"/>
          </a:xfrm>
        </p:grpSpPr>
        <p:sp>
          <p:nvSpPr>
            <p:cNvPr id="52" name="Rectangle: Rounded Corners 60">
              <a:extLst>
                <a:ext uri="{FF2B5EF4-FFF2-40B4-BE49-F238E27FC236}">
                  <a16:creationId xmlns:a16="http://schemas.microsoft.com/office/drawing/2014/main" id="{5298779B-A9A9-4754-B40A-E1EFDDAE9C8B}"/>
                </a:ext>
              </a:extLst>
            </p:cNvPr>
            <p:cNvSpPr/>
            <p:nvPr/>
          </p:nvSpPr>
          <p:spPr>
            <a:xfrm>
              <a:off x="6572965" y="1436103"/>
              <a:ext cx="1830179" cy="2756862"/>
            </a:xfrm>
            <a:prstGeom prst="roundRect">
              <a:avLst>
                <a:gd name="adj" fmla="val 6783"/>
              </a:avLst>
            </a:prstGeom>
            <a:solidFill>
              <a:schemeClr val="tx1">
                <a:alpha val="64000"/>
              </a:schemeClr>
            </a:solidFill>
            <a:ln w="9525">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2" name="Google Shape;190;p48">
              <a:extLst>
                <a:ext uri="{FF2B5EF4-FFF2-40B4-BE49-F238E27FC236}">
                  <a16:creationId xmlns:a16="http://schemas.microsoft.com/office/drawing/2014/main" id="{167CA11A-02DC-4F02-BA62-C45D108B0F20}"/>
                </a:ext>
              </a:extLst>
            </p:cNvPr>
            <p:cNvSpPr txBox="1">
              <a:spLocks/>
            </p:cNvSpPr>
            <p:nvPr/>
          </p:nvSpPr>
          <p:spPr>
            <a:xfrm>
              <a:off x="6579749" y="2554963"/>
              <a:ext cx="1824782" cy="324317"/>
            </a:xfrm>
            <a:prstGeom prst="rect">
              <a:avLst/>
            </a:prstGeom>
            <a:noFill/>
            <a:ln>
              <a:noFill/>
            </a:ln>
          </p:spPr>
          <p:txBody>
            <a:bodyPr spcFirstLastPara="1" wrap="square" lIns="19050" tIns="19050" rIns="19050" bIns="1905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1pPr>
              <a:lvl2pPr marR="0" lvl="1"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2pPr>
              <a:lvl3pPr marR="0" lvl="2"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3pPr>
              <a:lvl4pPr marR="0" lvl="3"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4pPr>
              <a:lvl5pPr marR="0" lvl="4"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5pPr>
              <a:lvl6pPr marR="0" lvl="5"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6pPr>
              <a:lvl7pPr marR="0" lvl="6"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7pPr>
              <a:lvl8pPr marR="0" lvl="7"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8pPr>
              <a:lvl9pPr marR="0" lvl="8"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9pPr>
            </a:lstStyle>
            <a:p>
              <a:pPr>
                <a:buClr>
                  <a:srgbClr val="00004F"/>
                </a:buClr>
                <a:buSzPts val="4200"/>
              </a:pPr>
              <a:r>
                <a:rPr lang="en-GB" sz="1600" b="1" baseline="30000">
                  <a:solidFill>
                    <a:schemeClr val="accent2">
                      <a:lumMod val="60000"/>
                      <a:lumOff val="40000"/>
                    </a:schemeClr>
                  </a:solidFill>
                  <a:latin typeface="Muli" panose="00000500000000000000" pitchFamily="2" charset="0"/>
                </a:rPr>
                <a:t>Highly Scalable</a:t>
              </a:r>
            </a:p>
          </p:txBody>
        </p:sp>
        <p:pic>
          <p:nvPicPr>
            <p:cNvPr id="63" name="Picture 62">
              <a:extLst>
                <a:ext uri="{FF2B5EF4-FFF2-40B4-BE49-F238E27FC236}">
                  <a16:creationId xmlns:a16="http://schemas.microsoft.com/office/drawing/2014/main" id="{96D40785-04CE-43BF-9CC4-EF6E5CE4FFEA}"/>
                </a:ext>
              </a:extLst>
            </p:cNvPr>
            <p:cNvPicPr>
              <a:picLocks noChangeAspect="1"/>
            </p:cNvPicPr>
            <p:nvPr/>
          </p:nvPicPr>
          <p:blipFill>
            <a:blip r:embed="rId9">
              <a:biLevel thresh="25000"/>
              <a:extLst>
                <a:ext uri="{BEBA8EAE-BF5A-486C-A8C5-ECC9F3942E4B}">
                  <a14:imgProps xmlns:a14="http://schemas.microsoft.com/office/drawing/2010/main">
                    <a14:imgLayer r:embed="rId10">
                      <a14:imgEffect>
                        <a14:artisticPhotocopy/>
                      </a14:imgEffect>
                    </a14:imgLayer>
                  </a14:imgProps>
                </a:ext>
              </a:extLst>
            </a:blip>
            <a:stretch>
              <a:fillRect/>
            </a:stretch>
          </p:blipFill>
          <p:spPr>
            <a:xfrm>
              <a:off x="7245109" y="1744808"/>
              <a:ext cx="489122" cy="489122"/>
            </a:xfrm>
            <a:prstGeom prst="rect">
              <a:avLst/>
            </a:prstGeom>
          </p:spPr>
        </p:pic>
      </p:grpSp>
      <p:grpSp>
        <p:nvGrpSpPr>
          <p:cNvPr id="4" name="Gruppe 3">
            <a:extLst>
              <a:ext uri="{FF2B5EF4-FFF2-40B4-BE49-F238E27FC236}">
                <a16:creationId xmlns:a16="http://schemas.microsoft.com/office/drawing/2014/main" id="{246B48B9-2917-48F4-8D25-695D40D4B6C7}"/>
              </a:ext>
            </a:extLst>
          </p:cNvPr>
          <p:cNvGrpSpPr/>
          <p:nvPr/>
        </p:nvGrpSpPr>
        <p:grpSpPr>
          <a:xfrm>
            <a:off x="2702642" y="1436103"/>
            <a:ext cx="1836963" cy="2941478"/>
            <a:chOff x="2702642" y="1436103"/>
            <a:chExt cx="1836963" cy="2941478"/>
          </a:xfrm>
        </p:grpSpPr>
        <p:sp>
          <p:nvSpPr>
            <p:cNvPr id="51" name="Rectangle: Rounded Corners 60">
              <a:extLst>
                <a:ext uri="{FF2B5EF4-FFF2-40B4-BE49-F238E27FC236}">
                  <a16:creationId xmlns:a16="http://schemas.microsoft.com/office/drawing/2014/main" id="{4432AC47-BD1E-476F-BCD8-8212DF25A983}"/>
                </a:ext>
              </a:extLst>
            </p:cNvPr>
            <p:cNvSpPr/>
            <p:nvPr/>
          </p:nvSpPr>
          <p:spPr>
            <a:xfrm>
              <a:off x="2702642" y="1436103"/>
              <a:ext cx="1830179" cy="2756862"/>
            </a:xfrm>
            <a:prstGeom prst="roundRect">
              <a:avLst>
                <a:gd name="adj" fmla="val 6783"/>
              </a:avLst>
            </a:prstGeom>
            <a:solidFill>
              <a:schemeClr val="tx1">
                <a:alpha val="64000"/>
              </a:schemeClr>
            </a:solidFill>
            <a:ln w="9525">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5" name="Google Shape;190;p48">
              <a:extLst>
                <a:ext uri="{FF2B5EF4-FFF2-40B4-BE49-F238E27FC236}">
                  <a16:creationId xmlns:a16="http://schemas.microsoft.com/office/drawing/2014/main" id="{CBB8859D-14C2-4237-8BCC-BEF876F97E7F}"/>
                </a:ext>
              </a:extLst>
            </p:cNvPr>
            <p:cNvSpPr txBox="1">
              <a:spLocks/>
            </p:cNvSpPr>
            <p:nvPr/>
          </p:nvSpPr>
          <p:spPr>
            <a:xfrm>
              <a:off x="2709426" y="2549488"/>
              <a:ext cx="1830179" cy="324317"/>
            </a:xfrm>
            <a:prstGeom prst="rect">
              <a:avLst/>
            </a:prstGeom>
            <a:noFill/>
            <a:ln>
              <a:noFill/>
            </a:ln>
          </p:spPr>
          <p:txBody>
            <a:bodyPr spcFirstLastPara="1" wrap="square" lIns="19050" tIns="19050" rIns="19050" bIns="1905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1pPr>
              <a:lvl2pPr marR="0" lvl="1"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2pPr>
              <a:lvl3pPr marR="0" lvl="2"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3pPr>
              <a:lvl4pPr marR="0" lvl="3"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4pPr>
              <a:lvl5pPr marR="0" lvl="4"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5pPr>
              <a:lvl6pPr marR="0" lvl="5"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6pPr>
              <a:lvl7pPr marR="0" lvl="6"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7pPr>
              <a:lvl8pPr marR="0" lvl="7"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8pPr>
              <a:lvl9pPr marR="0" lvl="8"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9pPr>
            </a:lstStyle>
            <a:p>
              <a:pPr>
                <a:buClr>
                  <a:srgbClr val="00004F"/>
                </a:buClr>
                <a:buSzPts val="4200"/>
              </a:pPr>
              <a:r>
                <a:rPr lang="en-GB" sz="1600" b="1" baseline="30000">
                  <a:solidFill>
                    <a:schemeClr val="accent2">
                      <a:lumMod val="60000"/>
                      <a:lumOff val="40000"/>
                    </a:schemeClr>
                  </a:solidFill>
                  <a:latin typeface="Muli" panose="00000500000000000000" pitchFamily="2" charset="0"/>
                </a:rPr>
                <a:t>Price Model</a:t>
              </a:r>
            </a:p>
          </p:txBody>
        </p:sp>
        <p:sp>
          <p:nvSpPr>
            <p:cNvPr id="28" name="TextBox 27">
              <a:extLst>
                <a:ext uri="{FF2B5EF4-FFF2-40B4-BE49-F238E27FC236}">
                  <a16:creationId xmlns:a16="http://schemas.microsoft.com/office/drawing/2014/main" id="{87BC823A-BC66-4D4F-A483-C916E6404635}"/>
                </a:ext>
              </a:extLst>
            </p:cNvPr>
            <p:cNvSpPr txBox="1"/>
            <p:nvPr/>
          </p:nvSpPr>
          <p:spPr>
            <a:xfrm>
              <a:off x="2814267" y="2824848"/>
              <a:ext cx="1587172" cy="1552733"/>
            </a:xfrm>
            <a:prstGeom prst="rect">
              <a:avLst/>
            </a:prstGeom>
            <a:noFill/>
          </p:spPr>
          <p:txBody>
            <a:bodyPr wrap="square" rtlCol="0">
              <a:spAutoFit/>
            </a:bodyPr>
            <a:lstStyle/>
            <a:p>
              <a:pPr marL="171450" indent="-171450">
                <a:buClr>
                  <a:schemeClr val="accent2">
                    <a:lumMod val="60000"/>
                    <a:lumOff val="40000"/>
                  </a:schemeClr>
                </a:buClr>
                <a:buFont typeface="Arial" panose="020B0604020202020204" pitchFamily="34" charset="0"/>
                <a:buChar char="•"/>
              </a:pPr>
              <a:r>
                <a:rPr lang="en-GB" sz="730" dirty="0">
                  <a:solidFill>
                    <a:schemeClr val="bg1"/>
                  </a:solidFill>
                  <a:latin typeface="Muli" panose="00000500000000000000" pitchFamily="2" charset="0"/>
                </a:rPr>
                <a:t>Numetry will be free for everyone</a:t>
              </a:r>
            </a:p>
            <a:p>
              <a:pPr marL="171450" indent="-171450">
                <a:buClr>
                  <a:schemeClr val="accent2">
                    <a:lumMod val="60000"/>
                    <a:lumOff val="40000"/>
                  </a:schemeClr>
                </a:buClr>
                <a:buFont typeface="Arial" panose="020B0604020202020204" pitchFamily="34" charset="0"/>
                <a:buChar char="•"/>
              </a:pPr>
              <a:r>
                <a:rPr lang="en-GB" sz="730" dirty="0">
                  <a:solidFill>
                    <a:schemeClr val="bg1"/>
                  </a:solidFill>
                  <a:latin typeface="Muli" panose="00000500000000000000" pitchFamily="2" charset="0"/>
                </a:rPr>
                <a:t>Access to all the features, however, requires a premium account</a:t>
              </a:r>
            </a:p>
            <a:p>
              <a:pPr marL="171450" indent="-171450">
                <a:buClr>
                  <a:schemeClr val="accent2">
                    <a:lumMod val="60000"/>
                    <a:lumOff val="40000"/>
                  </a:schemeClr>
                </a:buClr>
                <a:buFont typeface="Arial" panose="020B0604020202020204" pitchFamily="34" charset="0"/>
                <a:buChar char="•"/>
              </a:pPr>
              <a:r>
                <a:rPr lang="en-GB" sz="730" dirty="0">
                  <a:solidFill>
                    <a:schemeClr val="bg1"/>
                  </a:solidFill>
                  <a:latin typeface="Muli" panose="00000500000000000000" pitchFamily="2" charset="0"/>
                </a:rPr>
                <a:t>NOK 89/month on the Monthly Plan, $ 6.49 USD/month on the Quarterly Plan, and $ 4.99 USD/month on the Yearly Plan.</a:t>
              </a:r>
            </a:p>
            <a:p>
              <a:pPr marL="171450" indent="-171450">
                <a:buClr>
                  <a:schemeClr val="accent2">
                    <a:lumMod val="60000"/>
                    <a:lumOff val="40000"/>
                  </a:schemeClr>
                </a:buClr>
                <a:buFont typeface="Arial" panose="020B0604020202020204" pitchFamily="34" charset="0"/>
                <a:buChar char="•"/>
              </a:pPr>
              <a:endParaRPr lang="en-GB" sz="730" dirty="0">
                <a:solidFill>
                  <a:schemeClr val="bg1"/>
                </a:solidFill>
                <a:latin typeface="Muli" panose="00000500000000000000" pitchFamily="2" charset="0"/>
              </a:endParaRPr>
            </a:p>
            <a:p>
              <a:pPr marL="171450" indent="-171450">
                <a:buClr>
                  <a:schemeClr val="accent2">
                    <a:lumMod val="60000"/>
                    <a:lumOff val="40000"/>
                  </a:schemeClr>
                </a:buClr>
                <a:buFont typeface="Arial" panose="020B0604020202020204" pitchFamily="34" charset="0"/>
                <a:buChar char="•"/>
              </a:pPr>
              <a:endParaRPr lang="en-GB" sz="730" dirty="0">
                <a:solidFill>
                  <a:schemeClr val="bg1"/>
                </a:solidFill>
                <a:latin typeface="Muli" panose="00000500000000000000" pitchFamily="2" charset="0"/>
              </a:endParaRPr>
            </a:p>
            <a:p>
              <a:pPr marL="171450" indent="-171450" algn="ctr">
                <a:buClr>
                  <a:schemeClr val="accent2">
                    <a:lumMod val="60000"/>
                    <a:lumOff val="40000"/>
                  </a:schemeClr>
                </a:buClr>
                <a:buFont typeface="Arial" panose="020B0604020202020204" pitchFamily="34" charset="0"/>
                <a:buChar char="•"/>
              </a:pPr>
              <a:endParaRPr lang="nb-NO" sz="730" dirty="0">
                <a:solidFill>
                  <a:schemeClr val="bg1"/>
                </a:solidFill>
              </a:endParaRPr>
            </a:p>
          </p:txBody>
        </p:sp>
        <p:pic>
          <p:nvPicPr>
            <p:cNvPr id="64" name="Picture 63">
              <a:extLst>
                <a:ext uri="{FF2B5EF4-FFF2-40B4-BE49-F238E27FC236}">
                  <a16:creationId xmlns:a16="http://schemas.microsoft.com/office/drawing/2014/main" id="{8956CC7B-21C7-42CE-AB23-1F9960C3C3F4}"/>
                </a:ext>
              </a:extLst>
            </p:cNvPr>
            <p:cNvPicPr>
              <a:picLocks noChangeAspect="1"/>
            </p:cNvPicPr>
            <p:nvPr/>
          </p:nvPicPr>
          <p:blipFill>
            <a:blip r:embed="rId11">
              <a:biLevel thresh="25000"/>
              <a:extLst>
                <a:ext uri="{BEBA8EAE-BF5A-486C-A8C5-ECC9F3942E4B}">
                  <a14:imgProps xmlns:a14="http://schemas.microsoft.com/office/drawing/2010/main">
                    <a14:imgLayer r:embed="rId12">
                      <a14:imgEffect>
                        <a14:artisticPhotocopy/>
                      </a14:imgEffect>
                    </a14:imgLayer>
                  </a14:imgProps>
                </a:ext>
              </a:extLst>
            </a:blip>
            <a:stretch>
              <a:fillRect/>
            </a:stretch>
          </p:blipFill>
          <p:spPr>
            <a:xfrm>
              <a:off x="3304877" y="1773541"/>
              <a:ext cx="606800" cy="514283"/>
            </a:xfrm>
            <a:prstGeom prst="rect">
              <a:avLst/>
            </a:prstGeom>
          </p:spPr>
        </p:pic>
      </p:grpSp>
      <p:sp>
        <p:nvSpPr>
          <p:cNvPr id="40" name="TextBox 39">
            <a:extLst>
              <a:ext uri="{FF2B5EF4-FFF2-40B4-BE49-F238E27FC236}">
                <a16:creationId xmlns:a16="http://schemas.microsoft.com/office/drawing/2014/main" id="{AE0B7885-0CCE-4474-BF83-597D63F84B3B}"/>
              </a:ext>
            </a:extLst>
          </p:cNvPr>
          <p:cNvSpPr txBox="1"/>
          <p:nvPr/>
        </p:nvSpPr>
        <p:spPr>
          <a:xfrm>
            <a:off x="6696837" y="2871243"/>
            <a:ext cx="1582433" cy="1328056"/>
          </a:xfrm>
          <a:prstGeom prst="rect">
            <a:avLst/>
          </a:prstGeom>
          <a:noFill/>
        </p:spPr>
        <p:txBody>
          <a:bodyPr wrap="square" rtlCol="0">
            <a:spAutoFit/>
          </a:bodyPr>
          <a:lstStyle/>
          <a:p>
            <a:pPr marL="171450" indent="-171450">
              <a:buClr>
                <a:schemeClr val="accent2">
                  <a:lumMod val="60000"/>
                  <a:lumOff val="40000"/>
                </a:schemeClr>
              </a:buClr>
              <a:buFont typeface="Arial" panose="020B0604020202020204" pitchFamily="34" charset="0"/>
              <a:buChar char="•"/>
            </a:pPr>
            <a:r>
              <a:rPr lang="en-GB" sz="730">
                <a:solidFill>
                  <a:schemeClr val="bg1"/>
                </a:solidFill>
                <a:latin typeface="Muli" panose="00000500000000000000" pitchFamily="2" charset="0"/>
              </a:rPr>
              <a:t>Numetry is built to scale</a:t>
            </a:r>
          </a:p>
          <a:p>
            <a:pPr marL="171450" indent="-171450">
              <a:buClr>
                <a:schemeClr val="accent2">
                  <a:lumMod val="60000"/>
                  <a:lumOff val="40000"/>
                </a:schemeClr>
              </a:buClr>
              <a:buFont typeface="Arial" panose="020B0604020202020204" pitchFamily="34" charset="0"/>
              <a:buChar char="•"/>
            </a:pPr>
            <a:r>
              <a:rPr lang="en-GB" sz="730">
                <a:solidFill>
                  <a:schemeClr val="bg1"/>
                </a:solidFill>
                <a:latin typeface="Muli" panose="00000500000000000000" pitchFamily="2" charset="0"/>
              </a:rPr>
              <a:t>All technological decisions are made in order to rapidly create new content and customize the experience based on players’ feedback</a:t>
            </a:r>
          </a:p>
          <a:p>
            <a:pPr marL="171450" indent="-171450">
              <a:buClr>
                <a:schemeClr val="accent2">
                  <a:lumMod val="60000"/>
                  <a:lumOff val="40000"/>
                </a:schemeClr>
              </a:buClr>
              <a:buFont typeface="Arial" panose="020B0604020202020204" pitchFamily="34" charset="0"/>
              <a:buChar char="•"/>
            </a:pPr>
            <a:r>
              <a:rPr lang="en-GB" sz="730">
                <a:solidFill>
                  <a:schemeClr val="bg1"/>
                </a:solidFill>
                <a:latin typeface="Muli" panose="00000500000000000000" pitchFamily="2" charset="0"/>
              </a:rPr>
              <a:t>Fast and cost-efficient localization </a:t>
            </a:r>
          </a:p>
          <a:p>
            <a:pPr marL="171450" indent="-171450">
              <a:buClr>
                <a:schemeClr val="accent2">
                  <a:lumMod val="60000"/>
                  <a:lumOff val="40000"/>
                </a:schemeClr>
              </a:buClr>
              <a:buFont typeface="Arial" panose="020B0604020202020204" pitchFamily="34" charset="0"/>
              <a:buChar char="•"/>
            </a:pPr>
            <a:r>
              <a:rPr lang="en-GB" sz="730">
                <a:solidFill>
                  <a:schemeClr val="bg1"/>
                </a:solidFill>
                <a:latin typeface="Muli" panose="00000500000000000000" pitchFamily="2" charset="0"/>
              </a:rPr>
              <a:t>Virtually all code is reusable</a:t>
            </a:r>
          </a:p>
          <a:p>
            <a:pPr>
              <a:buClr>
                <a:schemeClr val="accent2">
                  <a:lumMod val="60000"/>
                  <a:lumOff val="40000"/>
                </a:schemeClr>
              </a:buClr>
            </a:pPr>
            <a:endParaRPr lang="en-GB" sz="730">
              <a:solidFill>
                <a:schemeClr val="bg1"/>
              </a:solidFill>
              <a:latin typeface="Muli" panose="00000500000000000000" pitchFamily="2" charset="0"/>
            </a:endParaRPr>
          </a:p>
          <a:p>
            <a:pPr marL="171450" indent="-171450" algn="ctr">
              <a:buClr>
                <a:schemeClr val="accent2">
                  <a:lumMod val="60000"/>
                  <a:lumOff val="40000"/>
                </a:schemeClr>
              </a:buClr>
              <a:buFont typeface="Arial" panose="020B0604020202020204" pitchFamily="34" charset="0"/>
              <a:buChar char="•"/>
            </a:pPr>
            <a:endParaRPr lang="nb-NO" sz="730">
              <a:solidFill>
                <a:schemeClr val="bg1"/>
              </a:solidFill>
            </a:endParaRPr>
          </a:p>
        </p:txBody>
      </p:sp>
    </p:spTree>
    <p:extLst>
      <p:ext uri="{BB962C8B-B14F-4D97-AF65-F5344CB8AC3E}">
        <p14:creationId xmlns:p14="http://schemas.microsoft.com/office/powerpoint/2010/main" val="29835006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CFAF6"/>
        </a:solidFill>
        <a:effectLst/>
      </p:bgPr>
    </p:bg>
    <p:spTree>
      <p:nvGrpSpPr>
        <p:cNvPr id="1" name="Shape 186"/>
        <p:cNvGrpSpPr/>
        <p:nvPr/>
      </p:nvGrpSpPr>
      <p:grpSpPr>
        <a:xfrm>
          <a:off x="0" y="0"/>
          <a:ext cx="0" cy="0"/>
          <a:chOff x="0" y="0"/>
          <a:chExt cx="0" cy="0"/>
        </a:xfrm>
      </p:grpSpPr>
      <p:pic>
        <p:nvPicPr>
          <p:cNvPr id="3" name="Picture 2">
            <a:extLst>
              <a:ext uri="{FF2B5EF4-FFF2-40B4-BE49-F238E27FC236}">
                <a16:creationId xmlns:a16="http://schemas.microsoft.com/office/drawing/2014/main" id="{D22A6550-3B5B-4E06-BC9F-4F159D5EFAC7}"/>
              </a:ext>
            </a:extLst>
          </p:cNvPr>
          <p:cNvPicPr>
            <a:picLocks noChangeAspect="1"/>
          </p:cNvPicPr>
          <p:nvPr/>
        </p:nvPicPr>
        <p:blipFill>
          <a:blip r:embed="rId3"/>
          <a:stretch>
            <a:fillRect/>
          </a:stretch>
        </p:blipFill>
        <p:spPr>
          <a:xfrm>
            <a:off x="0" y="0"/>
            <a:ext cx="9144000" cy="5143500"/>
          </a:xfrm>
          <a:prstGeom prst="rect">
            <a:avLst/>
          </a:prstGeom>
        </p:spPr>
      </p:pic>
      <p:sp>
        <p:nvSpPr>
          <p:cNvPr id="76" name="Rectangle 75">
            <a:extLst>
              <a:ext uri="{FF2B5EF4-FFF2-40B4-BE49-F238E27FC236}">
                <a16:creationId xmlns:a16="http://schemas.microsoft.com/office/drawing/2014/main" id="{3A82AF68-A441-4FFA-84B3-8F0838087569}"/>
              </a:ext>
            </a:extLst>
          </p:cNvPr>
          <p:cNvSpPr/>
          <p:nvPr/>
        </p:nvSpPr>
        <p:spPr>
          <a:xfrm>
            <a:off x="-95693" y="-22455"/>
            <a:ext cx="9335386" cy="5404686"/>
          </a:xfrm>
          <a:prstGeom prst="rect">
            <a:avLst/>
          </a:prstGeom>
          <a:solidFill>
            <a:schemeClr val="tx1">
              <a:alpha val="4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Rounded Corners 60">
            <a:extLst>
              <a:ext uri="{FF2B5EF4-FFF2-40B4-BE49-F238E27FC236}">
                <a16:creationId xmlns:a16="http://schemas.microsoft.com/office/drawing/2014/main" id="{262439B6-C1E7-4023-85C6-9A6D49A465C3}"/>
              </a:ext>
            </a:extLst>
          </p:cNvPr>
          <p:cNvSpPr/>
          <p:nvPr/>
        </p:nvSpPr>
        <p:spPr>
          <a:xfrm>
            <a:off x="478966" y="1102001"/>
            <a:ext cx="1742920" cy="2491106"/>
          </a:xfrm>
          <a:prstGeom prst="roundRect">
            <a:avLst>
              <a:gd name="adj" fmla="val 6783"/>
            </a:avLst>
          </a:prstGeom>
          <a:solidFill>
            <a:schemeClr val="tx1">
              <a:alpha val="64000"/>
            </a:schemeClr>
          </a:solidFill>
          <a:ln w="9525">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nb-NO" kern="0">
              <a:sym typeface="Arial"/>
            </a:endParaRPr>
          </a:p>
        </p:txBody>
      </p:sp>
      <p:sp>
        <p:nvSpPr>
          <p:cNvPr id="46" name="Rectangle: Rounded Corners 60">
            <a:extLst>
              <a:ext uri="{FF2B5EF4-FFF2-40B4-BE49-F238E27FC236}">
                <a16:creationId xmlns:a16="http://schemas.microsoft.com/office/drawing/2014/main" id="{DE124E40-9AA3-460E-B369-FBE1D20F848E}"/>
              </a:ext>
            </a:extLst>
          </p:cNvPr>
          <p:cNvSpPr/>
          <p:nvPr/>
        </p:nvSpPr>
        <p:spPr>
          <a:xfrm>
            <a:off x="2609009" y="1102001"/>
            <a:ext cx="1742920" cy="2491106"/>
          </a:xfrm>
          <a:prstGeom prst="roundRect">
            <a:avLst>
              <a:gd name="adj" fmla="val 6783"/>
            </a:avLst>
          </a:prstGeom>
          <a:solidFill>
            <a:schemeClr val="tx1">
              <a:alpha val="64000"/>
            </a:schemeClr>
          </a:solidFill>
          <a:ln w="9525">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nb-NO" kern="0">
              <a:sym typeface="Arial"/>
            </a:endParaRPr>
          </a:p>
        </p:txBody>
      </p:sp>
      <p:sp>
        <p:nvSpPr>
          <p:cNvPr id="47" name="Rectangle: Rounded Corners 60">
            <a:extLst>
              <a:ext uri="{FF2B5EF4-FFF2-40B4-BE49-F238E27FC236}">
                <a16:creationId xmlns:a16="http://schemas.microsoft.com/office/drawing/2014/main" id="{9F2053B6-68B0-4B4F-987F-0F03E3B4FC90}"/>
              </a:ext>
            </a:extLst>
          </p:cNvPr>
          <p:cNvSpPr/>
          <p:nvPr/>
        </p:nvSpPr>
        <p:spPr>
          <a:xfrm>
            <a:off x="4739052" y="1102001"/>
            <a:ext cx="1742920" cy="2491106"/>
          </a:xfrm>
          <a:prstGeom prst="roundRect">
            <a:avLst>
              <a:gd name="adj" fmla="val 6783"/>
            </a:avLst>
          </a:prstGeom>
          <a:solidFill>
            <a:schemeClr val="tx1">
              <a:alpha val="64000"/>
            </a:schemeClr>
          </a:solidFill>
          <a:ln w="9525">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nb-NO" kern="0">
              <a:sym typeface="Arial"/>
            </a:endParaRPr>
          </a:p>
        </p:txBody>
      </p:sp>
      <p:sp>
        <p:nvSpPr>
          <p:cNvPr id="48" name="Rectangle: Rounded Corners 60">
            <a:extLst>
              <a:ext uri="{FF2B5EF4-FFF2-40B4-BE49-F238E27FC236}">
                <a16:creationId xmlns:a16="http://schemas.microsoft.com/office/drawing/2014/main" id="{125938AA-8703-4FEA-A47D-84CA6D63E134}"/>
              </a:ext>
            </a:extLst>
          </p:cNvPr>
          <p:cNvSpPr/>
          <p:nvPr/>
        </p:nvSpPr>
        <p:spPr>
          <a:xfrm>
            <a:off x="6869096" y="1102001"/>
            <a:ext cx="1742920" cy="2491106"/>
          </a:xfrm>
          <a:prstGeom prst="roundRect">
            <a:avLst>
              <a:gd name="adj" fmla="val 6783"/>
            </a:avLst>
          </a:prstGeom>
          <a:solidFill>
            <a:schemeClr val="tx1">
              <a:alpha val="64000"/>
            </a:schemeClr>
          </a:solidFill>
          <a:ln w="9525">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nb-NO" kern="0">
              <a:sym typeface="Arial"/>
            </a:endParaRPr>
          </a:p>
        </p:txBody>
      </p:sp>
      <p:pic>
        <p:nvPicPr>
          <p:cNvPr id="58" name="Picture 9">
            <a:extLst>
              <a:ext uri="{FF2B5EF4-FFF2-40B4-BE49-F238E27FC236}">
                <a16:creationId xmlns:a16="http://schemas.microsoft.com/office/drawing/2014/main" id="{C598BCBD-ECF0-4A12-A656-D5550D47F921}"/>
              </a:ext>
            </a:extLst>
          </p:cNvPr>
          <p:cNvPicPr>
            <a:picLocks noChangeAspect="1"/>
          </p:cNvPicPr>
          <p:nvPr/>
        </p:nvPicPr>
        <p:blipFill>
          <a:blip r:embed="rId4">
            <a:alphaModFix amt="65000"/>
          </a:blip>
          <a:stretch>
            <a:fillRect/>
          </a:stretch>
        </p:blipFill>
        <p:spPr>
          <a:xfrm>
            <a:off x="184482" y="4751695"/>
            <a:ext cx="1595030" cy="267659"/>
          </a:xfrm>
          <a:prstGeom prst="rect">
            <a:avLst/>
          </a:prstGeom>
        </p:spPr>
      </p:pic>
      <p:sp>
        <p:nvSpPr>
          <p:cNvPr id="69" name="Google Shape;190;p48">
            <a:extLst>
              <a:ext uri="{FF2B5EF4-FFF2-40B4-BE49-F238E27FC236}">
                <a16:creationId xmlns:a16="http://schemas.microsoft.com/office/drawing/2014/main" id="{3B40475A-4C23-419C-A12E-B7AE6E0B5FBB}"/>
              </a:ext>
            </a:extLst>
          </p:cNvPr>
          <p:cNvSpPr txBox="1">
            <a:spLocks/>
          </p:cNvSpPr>
          <p:nvPr/>
        </p:nvSpPr>
        <p:spPr>
          <a:xfrm>
            <a:off x="752844" y="367499"/>
            <a:ext cx="4310992" cy="597000"/>
          </a:xfrm>
          <a:prstGeom prst="rect">
            <a:avLst/>
          </a:prstGeom>
          <a:noFill/>
          <a:ln>
            <a:noFill/>
          </a:ln>
        </p:spPr>
        <p:txBody>
          <a:bodyPr spcFirstLastPara="1" wrap="square" lIns="19050" tIns="19050" rIns="19050" bIns="1905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1pPr>
            <a:lvl2pPr marR="0" lvl="1"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2pPr>
            <a:lvl3pPr marR="0" lvl="2"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3pPr>
            <a:lvl4pPr marR="0" lvl="3"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4pPr>
            <a:lvl5pPr marR="0" lvl="4"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5pPr>
            <a:lvl6pPr marR="0" lvl="5"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6pPr>
            <a:lvl7pPr marR="0" lvl="6"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7pPr>
            <a:lvl8pPr marR="0" lvl="7"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8pPr>
            <a:lvl9pPr marR="0" lvl="8"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9pPr>
          </a:lstStyle>
          <a:p>
            <a:pPr algn="l">
              <a:buClr>
                <a:srgbClr val="00004F"/>
              </a:buClr>
              <a:buSzPts val="4200"/>
            </a:pPr>
            <a:r>
              <a:rPr lang="en-GB" sz="2800" b="1" dirty="0">
                <a:solidFill>
                  <a:schemeClr val="bg1"/>
                </a:solidFill>
                <a:latin typeface="Muli" panose="00000500000000000000" pitchFamily="2" charset="0"/>
              </a:rPr>
              <a:t>Why Go Premium</a:t>
            </a:r>
          </a:p>
        </p:txBody>
      </p:sp>
      <p:grpSp>
        <p:nvGrpSpPr>
          <p:cNvPr id="70" name="Group 69">
            <a:extLst>
              <a:ext uri="{FF2B5EF4-FFF2-40B4-BE49-F238E27FC236}">
                <a16:creationId xmlns:a16="http://schemas.microsoft.com/office/drawing/2014/main" id="{4FDB0F63-7D20-4B53-A348-64355B05D7F6}"/>
              </a:ext>
            </a:extLst>
          </p:cNvPr>
          <p:cNvGrpSpPr/>
          <p:nvPr/>
        </p:nvGrpSpPr>
        <p:grpSpPr>
          <a:xfrm>
            <a:off x="801697" y="885570"/>
            <a:ext cx="719914" cy="59563"/>
            <a:chOff x="801697" y="1299029"/>
            <a:chExt cx="719914" cy="59563"/>
          </a:xfrm>
        </p:grpSpPr>
        <p:sp>
          <p:nvSpPr>
            <p:cNvPr id="74" name="Rectangle 73">
              <a:extLst>
                <a:ext uri="{FF2B5EF4-FFF2-40B4-BE49-F238E27FC236}">
                  <a16:creationId xmlns:a16="http://schemas.microsoft.com/office/drawing/2014/main" id="{48C9F27B-6E26-466E-A53A-1A9F2C95FCE1}"/>
                </a:ext>
              </a:extLst>
            </p:cNvPr>
            <p:cNvSpPr/>
            <p:nvPr/>
          </p:nvSpPr>
          <p:spPr>
            <a:xfrm>
              <a:off x="801697" y="1299029"/>
              <a:ext cx="360600" cy="59563"/>
            </a:xfrm>
            <a:prstGeom prst="rect">
              <a:avLst/>
            </a:prstGeom>
            <a:solidFill>
              <a:srgbClr val="0019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5" name="Rectangle 74">
              <a:extLst>
                <a:ext uri="{FF2B5EF4-FFF2-40B4-BE49-F238E27FC236}">
                  <a16:creationId xmlns:a16="http://schemas.microsoft.com/office/drawing/2014/main" id="{567FF4DB-DE0C-4051-9704-0AAA808D775D}"/>
                </a:ext>
              </a:extLst>
            </p:cNvPr>
            <p:cNvSpPr/>
            <p:nvPr/>
          </p:nvSpPr>
          <p:spPr>
            <a:xfrm>
              <a:off x="1161011" y="1299029"/>
              <a:ext cx="360600" cy="59563"/>
            </a:xfrm>
            <a:prstGeom prst="rect">
              <a:avLst/>
            </a:prstGeom>
            <a:solidFill>
              <a:schemeClr val="accent6">
                <a:lumMod val="5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nb-NO"/>
            </a:p>
          </p:txBody>
        </p:sp>
      </p:grpSp>
      <p:pic>
        <p:nvPicPr>
          <p:cNvPr id="68" name="Picture 29">
            <a:extLst>
              <a:ext uri="{FF2B5EF4-FFF2-40B4-BE49-F238E27FC236}">
                <a16:creationId xmlns:a16="http://schemas.microsoft.com/office/drawing/2014/main" id="{DE941B05-857E-4B77-82C4-DF29CFE33B68}"/>
              </a:ext>
            </a:extLst>
          </p:cNvPr>
          <p:cNvPicPr>
            <a:picLocks noChangeAspect="1"/>
          </p:cNvPicPr>
          <p:nvPr/>
        </p:nvPicPr>
        <p:blipFill>
          <a:blip r:embed="rId5">
            <a:alphaModFix amt="31000"/>
          </a:blip>
          <a:stretch>
            <a:fillRect/>
          </a:stretch>
        </p:blipFill>
        <p:spPr>
          <a:xfrm>
            <a:off x="8160702" y="103037"/>
            <a:ext cx="869016" cy="596999"/>
          </a:xfrm>
          <a:prstGeom prst="rect">
            <a:avLst/>
          </a:prstGeom>
        </p:spPr>
      </p:pic>
      <p:sp>
        <p:nvSpPr>
          <p:cNvPr id="22" name="Rectangle: Rounded Corners 60">
            <a:extLst>
              <a:ext uri="{FF2B5EF4-FFF2-40B4-BE49-F238E27FC236}">
                <a16:creationId xmlns:a16="http://schemas.microsoft.com/office/drawing/2014/main" id="{8045CBC1-58AE-49AC-8AD6-AB1F9DA6E048}"/>
              </a:ext>
            </a:extLst>
          </p:cNvPr>
          <p:cNvSpPr/>
          <p:nvPr/>
        </p:nvSpPr>
        <p:spPr>
          <a:xfrm>
            <a:off x="479529" y="3660659"/>
            <a:ext cx="1741794" cy="946289"/>
          </a:xfrm>
          <a:prstGeom prst="roundRect">
            <a:avLst>
              <a:gd name="adj" fmla="val 6783"/>
            </a:avLst>
          </a:prstGeom>
          <a:solidFill>
            <a:schemeClr val="tx1">
              <a:alpha val="64000"/>
            </a:schemeClr>
          </a:solidFill>
          <a:ln w="9525">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nb-NO" kern="0">
              <a:sym typeface="Arial"/>
            </a:endParaRPr>
          </a:p>
        </p:txBody>
      </p:sp>
      <p:sp>
        <p:nvSpPr>
          <p:cNvPr id="23" name="Google Shape;190;p48">
            <a:extLst>
              <a:ext uri="{FF2B5EF4-FFF2-40B4-BE49-F238E27FC236}">
                <a16:creationId xmlns:a16="http://schemas.microsoft.com/office/drawing/2014/main" id="{DD8C48E9-8A9C-4350-9D04-1B5F783C3EFD}"/>
              </a:ext>
            </a:extLst>
          </p:cNvPr>
          <p:cNvSpPr txBox="1">
            <a:spLocks/>
          </p:cNvSpPr>
          <p:nvPr/>
        </p:nvSpPr>
        <p:spPr>
          <a:xfrm>
            <a:off x="454211" y="3703338"/>
            <a:ext cx="1841571" cy="324317"/>
          </a:xfrm>
          <a:prstGeom prst="rect">
            <a:avLst/>
          </a:prstGeom>
          <a:noFill/>
          <a:ln>
            <a:noFill/>
          </a:ln>
        </p:spPr>
        <p:txBody>
          <a:bodyPr spcFirstLastPara="1" wrap="square" lIns="19050" tIns="19050" rIns="19050" bIns="1905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1pPr>
            <a:lvl2pPr marR="0" lvl="1"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2pPr>
            <a:lvl3pPr marR="0" lvl="2"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3pPr>
            <a:lvl4pPr marR="0" lvl="3"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4pPr>
            <a:lvl5pPr marR="0" lvl="4"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5pPr>
            <a:lvl6pPr marR="0" lvl="5"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6pPr>
            <a:lvl7pPr marR="0" lvl="6"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7pPr>
            <a:lvl8pPr marR="0" lvl="7"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8pPr>
            <a:lvl9pPr marR="0" lvl="8"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9pPr>
          </a:lstStyle>
          <a:p>
            <a:pPr>
              <a:buClr>
                <a:srgbClr val="00004F"/>
              </a:buClr>
              <a:buSzPts val="4200"/>
            </a:pPr>
            <a:r>
              <a:rPr lang="en-GB" sz="1600" b="1" baseline="30000">
                <a:solidFill>
                  <a:schemeClr val="accent2">
                    <a:lumMod val="60000"/>
                    <a:lumOff val="40000"/>
                  </a:schemeClr>
                </a:solidFill>
                <a:latin typeface="Muli" panose="00000500000000000000" pitchFamily="2" charset="0"/>
              </a:rPr>
              <a:t>Why?</a:t>
            </a:r>
          </a:p>
        </p:txBody>
      </p:sp>
      <p:sp>
        <p:nvSpPr>
          <p:cNvPr id="26" name="TextBox 25">
            <a:extLst>
              <a:ext uri="{FF2B5EF4-FFF2-40B4-BE49-F238E27FC236}">
                <a16:creationId xmlns:a16="http://schemas.microsoft.com/office/drawing/2014/main" id="{DEA20241-FF96-49A4-BF9A-4712CC143EFB}"/>
              </a:ext>
            </a:extLst>
          </p:cNvPr>
          <p:cNvSpPr txBox="1"/>
          <p:nvPr/>
        </p:nvSpPr>
        <p:spPr>
          <a:xfrm>
            <a:off x="478966" y="3883045"/>
            <a:ext cx="1742357" cy="553998"/>
          </a:xfrm>
          <a:prstGeom prst="rect">
            <a:avLst/>
          </a:prstGeom>
          <a:noFill/>
        </p:spPr>
        <p:txBody>
          <a:bodyPr wrap="square" rtlCol="0" anchor="t">
            <a:spAutoFit/>
          </a:bodyPr>
          <a:lstStyle/>
          <a:p>
            <a:pPr algn="ctr">
              <a:buClr>
                <a:schemeClr val="accent2">
                  <a:lumMod val="60000"/>
                  <a:lumOff val="40000"/>
                </a:schemeClr>
              </a:buClr>
            </a:pPr>
            <a:r>
              <a:rPr lang="en-GB" sz="500">
                <a:solidFill>
                  <a:schemeClr val="bg1"/>
                </a:solidFill>
                <a:latin typeface="Muli"/>
              </a:rPr>
              <a:t>Kids love the prospect of being able to upgrade their characters – and of course having the coolest skins and decals amongst their peers. They can’t get enough of them! Kids today beg their parents to pay 20 USD to unlock a dance in the online game Fortnite.</a:t>
            </a:r>
          </a:p>
        </p:txBody>
      </p:sp>
      <p:sp>
        <p:nvSpPr>
          <p:cNvPr id="27" name="Google Shape;190;p48">
            <a:extLst>
              <a:ext uri="{FF2B5EF4-FFF2-40B4-BE49-F238E27FC236}">
                <a16:creationId xmlns:a16="http://schemas.microsoft.com/office/drawing/2014/main" id="{B5CC7603-EDAF-4DE8-9ECA-7627F3C75DE1}"/>
              </a:ext>
            </a:extLst>
          </p:cNvPr>
          <p:cNvSpPr txBox="1">
            <a:spLocks/>
          </p:cNvSpPr>
          <p:nvPr/>
        </p:nvSpPr>
        <p:spPr>
          <a:xfrm>
            <a:off x="429666" y="1204915"/>
            <a:ext cx="1841571" cy="324317"/>
          </a:xfrm>
          <a:prstGeom prst="rect">
            <a:avLst/>
          </a:prstGeom>
          <a:noFill/>
          <a:ln>
            <a:noFill/>
          </a:ln>
        </p:spPr>
        <p:txBody>
          <a:bodyPr spcFirstLastPara="1" wrap="square" lIns="19050" tIns="19050" rIns="19050" bIns="1905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1pPr>
            <a:lvl2pPr marR="0" lvl="1"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2pPr>
            <a:lvl3pPr marR="0" lvl="2"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3pPr>
            <a:lvl4pPr marR="0" lvl="3"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4pPr>
            <a:lvl5pPr marR="0" lvl="4"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5pPr>
            <a:lvl6pPr marR="0" lvl="5"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6pPr>
            <a:lvl7pPr marR="0" lvl="6"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7pPr>
            <a:lvl8pPr marR="0" lvl="7"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8pPr>
            <a:lvl9pPr marR="0" lvl="8"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9pPr>
          </a:lstStyle>
          <a:p>
            <a:pPr>
              <a:buClr>
                <a:srgbClr val="00004F"/>
              </a:buClr>
              <a:buSzPts val="4200"/>
            </a:pPr>
            <a:r>
              <a:rPr lang="en-GB" sz="1600" b="1" baseline="30000">
                <a:solidFill>
                  <a:schemeClr val="accent2">
                    <a:lumMod val="60000"/>
                    <a:lumOff val="40000"/>
                  </a:schemeClr>
                </a:solidFill>
                <a:latin typeface="Muli" panose="00000500000000000000" pitchFamily="2" charset="0"/>
              </a:rPr>
              <a:t>Level Up</a:t>
            </a:r>
          </a:p>
        </p:txBody>
      </p:sp>
      <p:sp>
        <p:nvSpPr>
          <p:cNvPr id="28" name="Google Shape;190;p48">
            <a:extLst>
              <a:ext uri="{FF2B5EF4-FFF2-40B4-BE49-F238E27FC236}">
                <a16:creationId xmlns:a16="http://schemas.microsoft.com/office/drawing/2014/main" id="{3D5B7F42-2A3B-4450-9954-0BD2FA31C11C}"/>
              </a:ext>
            </a:extLst>
          </p:cNvPr>
          <p:cNvSpPr txBox="1">
            <a:spLocks/>
          </p:cNvSpPr>
          <p:nvPr/>
        </p:nvSpPr>
        <p:spPr>
          <a:xfrm>
            <a:off x="2559700" y="1194334"/>
            <a:ext cx="1841571" cy="324317"/>
          </a:xfrm>
          <a:prstGeom prst="rect">
            <a:avLst/>
          </a:prstGeom>
          <a:noFill/>
          <a:ln>
            <a:noFill/>
          </a:ln>
        </p:spPr>
        <p:txBody>
          <a:bodyPr spcFirstLastPara="1" wrap="square" lIns="19050" tIns="19050" rIns="19050" bIns="1905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1pPr>
            <a:lvl2pPr marR="0" lvl="1"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2pPr>
            <a:lvl3pPr marR="0" lvl="2"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3pPr>
            <a:lvl4pPr marR="0" lvl="3"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4pPr>
            <a:lvl5pPr marR="0" lvl="4"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5pPr>
            <a:lvl6pPr marR="0" lvl="5"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6pPr>
            <a:lvl7pPr marR="0" lvl="6"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7pPr>
            <a:lvl8pPr marR="0" lvl="7"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8pPr>
            <a:lvl9pPr marR="0" lvl="8"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9pPr>
          </a:lstStyle>
          <a:p>
            <a:pPr>
              <a:buClr>
                <a:srgbClr val="00004F"/>
              </a:buClr>
              <a:buSzPts val="4200"/>
            </a:pPr>
            <a:r>
              <a:rPr lang="en-GB" sz="1600" b="1" baseline="30000">
                <a:solidFill>
                  <a:schemeClr val="accent2">
                    <a:lumMod val="60000"/>
                    <a:lumOff val="40000"/>
                  </a:schemeClr>
                </a:solidFill>
                <a:latin typeface="Muli" panose="00000500000000000000" pitchFamily="2" charset="0"/>
              </a:rPr>
              <a:t>Ranking</a:t>
            </a:r>
          </a:p>
        </p:txBody>
      </p:sp>
      <p:sp>
        <p:nvSpPr>
          <p:cNvPr id="29" name="Google Shape;190;p48">
            <a:extLst>
              <a:ext uri="{FF2B5EF4-FFF2-40B4-BE49-F238E27FC236}">
                <a16:creationId xmlns:a16="http://schemas.microsoft.com/office/drawing/2014/main" id="{43958272-9173-482D-B60D-9AC4D816F386}"/>
              </a:ext>
            </a:extLst>
          </p:cNvPr>
          <p:cNvSpPr txBox="1">
            <a:spLocks/>
          </p:cNvSpPr>
          <p:nvPr/>
        </p:nvSpPr>
        <p:spPr>
          <a:xfrm>
            <a:off x="6819769" y="1226077"/>
            <a:ext cx="1841571" cy="324317"/>
          </a:xfrm>
          <a:prstGeom prst="rect">
            <a:avLst/>
          </a:prstGeom>
          <a:noFill/>
          <a:ln>
            <a:noFill/>
          </a:ln>
        </p:spPr>
        <p:txBody>
          <a:bodyPr spcFirstLastPara="1" wrap="square" lIns="19050" tIns="19050" rIns="19050" bIns="1905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1pPr>
            <a:lvl2pPr marR="0" lvl="1"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2pPr>
            <a:lvl3pPr marR="0" lvl="2"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3pPr>
            <a:lvl4pPr marR="0" lvl="3"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4pPr>
            <a:lvl5pPr marR="0" lvl="4"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5pPr>
            <a:lvl6pPr marR="0" lvl="5"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6pPr>
            <a:lvl7pPr marR="0" lvl="6"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7pPr>
            <a:lvl8pPr marR="0" lvl="7"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8pPr>
            <a:lvl9pPr marR="0" lvl="8"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9pPr>
          </a:lstStyle>
          <a:p>
            <a:pPr>
              <a:buClr>
                <a:srgbClr val="00004F"/>
              </a:buClr>
              <a:buSzPts val="4200"/>
            </a:pPr>
            <a:r>
              <a:rPr lang="en-GB" sz="1600" b="1" baseline="30000">
                <a:solidFill>
                  <a:schemeClr val="accent2">
                    <a:lumMod val="60000"/>
                    <a:lumOff val="40000"/>
                  </a:schemeClr>
                </a:solidFill>
                <a:latin typeface="Muli" panose="00000500000000000000" pitchFamily="2" charset="0"/>
              </a:rPr>
              <a:t>Keep Up</a:t>
            </a:r>
          </a:p>
        </p:txBody>
      </p:sp>
      <p:sp>
        <p:nvSpPr>
          <p:cNvPr id="30" name="Rectangle: Rounded Corners 60">
            <a:extLst>
              <a:ext uri="{FF2B5EF4-FFF2-40B4-BE49-F238E27FC236}">
                <a16:creationId xmlns:a16="http://schemas.microsoft.com/office/drawing/2014/main" id="{F65BF63C-ABAE-4740-9542-9BFD9545EE85}"/>
              </a:ext>
            </a:extLst>
          </p:cNvPr>
          <p:cNvSpPr/>
          <p:nvPr/>
        </p:nvSpPr>
        <p:spPr>
          <a:xfrm>
            <a:off x="2583691" y="3660659"/>
            <a:ext cx="1768238" cy="946289"/>
          </a:xfrm>
          <a:prstGeom prst="roundRect">
            <a:avLst>
              <a:gd name="adj" fmla="val 6783"/>
            </a:avLst>
          </a:prstGeom>
          <a:solidFill>
            <a:schemeClr val="tx1">
              <a:alpha val="64000"/>
            </a:schemeClr>
          </a:solidFill>
          <a:ln w="9525">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nb-NO" kern="0">
              <a:sym typeface="Arial"/>
            </a:endParaRPr>
          </a:p>
        </p:txBody>
      </p:sp>
      <p:sp>
        <p:nvSpPr>
          <p:cNvPr id="31" name="Google Shape;190;p48">
            <a:extLst>
              <a:ext uri="{FF2B5EF4-FFF2-40B4-BE49-F238E27FC236}">
                <a16:creationId xmlns:a16="http://schemas.microsoft.com/office/drawing/2014/main" id="{66507B30-EF10-46A4-8C93-F2AA267F98C0}"/>
              </a:ext>
            </a:extLst>
          </p:cNvPr>
          <p:cNvSpPr txBox="1">
            <a:spLocks/>
          </p:cNvSpPr>
          <p:nvPr/>
        </p:nvSpPr>
        <p:spPr>
          <a:xfrm>
            <a:off x="2547904" y="3714152"/>
            <a:ext cx="1841571" cy="324317"/>
          </a:xfrm>
          <a:prstGeom prst="rect">
            <a:avLst/>
          </a:prstGeom>
          <a:noFill/>
          <a:ln>
            <a:noFill/>
          </a:ln>
        </p:spPr>
        <p:txBody>
          <a:bodyPr spcFirstLastPara="1" wrap="square" lIns="19050" tIns="19050" rIns="19050" bIns="1905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1pPr>
            <a:lvl2pPr marR="0" lvl="1"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2pPr>
            <a:lvl3pPr marR="0" lvl="2"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3pPr>
            <a:lvl4pPr marR="0" lvl="3"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4pPr>
            <a:lvl5pPr marR="0" lvl="4"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5pPr>
            <a:lvl6pPr marR="0" lvl="5"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6pPr>
            <a:lvl7pPr marR="0" lvl="6"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7pPr>
            <a:lvl8pPr marR="0" lvl="7"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8pPr>
            <a:lvl9pPr marR="0" lvl="8"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9pPr>
          </a:lstStyle>
          <a:p>
            <a:pPr>
              <a:buClr>
                <a:srgbClr val="00004F"/>
              </a:buClr>
              <a:buSzPts val="4200"/>
            </a:pPr>
            <a:r>
              <a:rPr lang="en-GB" sz="1600" b="1" baseline="30000">
                <a:solidFill>
                  <a:schemeClr val="accent2">
                    <a:lumMod val="60000"/>
                    <a:lumOff val="40000"/>
                  </a:schemeClr>
                </a:solidFill>
                <a:latin typeface="Muli" panose="00000500000000000000" pitchFamily="2" charset="0"/>
              </a:rPr>
              <a:t>Why?</a:t>
            </a:r>
          </a:p>
        </p:txBody>
      </p:sp>
      <p:sp>
        <p:nvSpPr>
          <p:cNvPr id="32" name="TextBox 31">
            <a:extLst>
              <a:ext uri="{FF2B5EF4-FFF2-40B4-BE49-F238E27FC236}">
                <a16:creationId xmlns:a16="http://schemas.microsoft.com/office/drawing/2014/main" id="{C9EBB11A-4108-4547-BA95-52D0C6EDCF88}"/>
              </a:ext>
            </a:extLst>
          </p:cNvPr>
          <p:cNvSpPr txBox="1"/>
          <p:nvPr/>
        </p:nvSpPr>
        <p:spPr>
          <a:xfrm>
            <a:off x="2605367" y="3887264"/>
            <a:ext cx="1738737" cy="477054"/>
          </a:xfrm>
          <a:prstGeom prst="rect">
            <a:avLst/>
          </a:prstGeom>
          <a:noFill/>
        </p:spPr>
        <p:txBody>
          <a:bodyPr wrap="square" rtlCol="0" anchor="t">
            <a:spAutoFit/>
          </a:bodyPr>
          <a:lstStyle/>
          <a:p>
            <a:pPr algn="ctr">
              <a:buClr>
                <a:schemeClr val="accent2">
                  <a:lumMod val="60000"/>
                  <a:lumOff val="40000"/>
                </a:schemeClr>
              </a:buClr>
            </a:pPr>
            <a:r>
              <a:rPr lang="en-GB" sz="500">
                <a:solidFill>
                  <a:schemeClr val="bg1"/>
                </a:solidFill>
                <a:latin typeface="Muli"/>
              </a:rPr>
              <a:t>We all love to beat our friends at something – and particularly kids. Today, most kids play with and against another kids from all over the world.  With Numetry, we can harness that love of online playing to get kids to practice and master mathematics.</a:t>
            </a:r>
            <a:endParaRPr lang="en-GB" sz="500">
              <a:solidFill>
                <a:schemeClr val="bg1"/>
              </a:solidFill>
              <a:latin typeface="Muli" panose="00000500000000000000" pitchFamily="2" charset="0"/>
            </a:endParaRPr>
          </a:p>
        </p:txBody>
      </p:sp>
      <p:sp>
        <p:nvSpPr>
          <p:cNvPr id="33" name="Rectangle: Rounded Corners 60">
            <a:extLst>
              <a:ext uri="{FF2B5EF4-FFF2-40B4-BE49-F238E27FC236}">
                <a16:creationId xmlns:a16="http://schemas.microsoft.com/office/drawing/2014/main" id="{BFEF524F-A743-4BE2-88E5-F0D52DE10F8B}"/>
              </a:ext>
            </a:extLst>
          </p:cNvPr>
          <p:cNvSpPr/>
          <p:nvPr/>
        </p:nvSpPr>
        <p:spPr>
          <a:xfrm>
            <a:off x="4735973" y="3670608"/>
            <a:ext cx="1749078" cy="935431"/>
          </a:xfrm>
          <a:prstGeom prst="roundRect">
            <a:avLst>
              <a:gd name="adj" fmla="val 6783"/>
            </a:avLst>
          </a:prstGeom>
          <a:solidFill>
            <a:schemeClr val="tx1">
              <a:alpha val="64000"/>
            </a:schemeClr>
          </a:solidFill>
          <a:ln w="9525">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nb-NO" kern="0">
              <a:sym typeface="Arial"/>
            </a:endParaRPr>
          </a:p>
        </p:txBody>
      </p:sp>
      <p:sp>
        <p:nvSpPr>
          <p:cNvPr id="34" name="Google Shape;190;p48">
            <a:extLst>
              <a:ext uri="{FF2B5EF4-FFF2-40B4-BE49-F238E27FC236}">
                <a16:creationId xmlns:a16="http://schemas.microsoft.com/office/drawing/2014/main" id="{4E6FDFC7-16E8-41A2-9274-D059C9BF951F}"/>
              </a:ext>
            </a:extLst>
          </p:cNvPr>
          <p:cNvSpPr txBox="1">
            <a:spLocks/>
          </p:cNvSpPr>
          <p:nvPr/>
        </p:nvSpPr>
        <p:spPr>
          <a:xfrm>
            <a:off x="4714297" y="3735779"/>
            <a:ext cx="1841571" cy="324317"/>
          </a:xfrm>
          <a:prstGeom prst="rect">
            <a:avLst/>
          </a:prstGeom>
          <a:noFill/>
          <a:ln>
            <a:noFill/>
          </a:ln>
        </p:spPr>
        <p:txBody>
          <a:bodyPr spcFirstLastPara="1" wrap="square" lIns="19050" tIns="19050" rIns="19050" bIns="1905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1pPr>
            <a:lvl2pPr marR="0" lvl="1"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2pPr>
            <a:lvl3pPr marR="0" lvl="2"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3pPr>
            <a:lvl4pPr marR="0" lvl="3"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4pPr>
            <a:lvl5pPr marR="0" lvl="4"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5pPr>
            <a:lvl6pPr marR="0" lvl="5"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6pPr>
            <a:lvl7pPr marR="0" lvl="6"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7pPr>
            <a:lvl8pPr marR="0" lvl="7"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8pPr>
            <a:lvl9pPr marR="0" lvl="8"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9pPr>
          </a:lstStyle>
          <a:p>
            <a:pPr>
              <a:buClr>
                <a:srgbClr val="00004F"/>
              </a:buClr>
              <a:buSzPts val="4200"/>
            </a:pPr>
            <a:r>
              <a:rPr lang="en-GB" sz="1600" b="1" baseline="30000">
                <a:solidFill>
                  <a:schemeClr val="accent2">
                    <a:lumMod val="60000"/>
                    <a:lumOff val="40000"/>
                  </a:schemeClr>
                </a:solidFill>
                <a:latin typeface="Muli" panose="00000500000000000000" pitchFamily="2" charset="0"/>
              </a:rPr>
              <a:t>Why?</a:t>
            </a:r>
          </a:p>
        </p:txBody>
      </p:sp>
      <p:sp>
        <p:nvSpPr>
          <p:cNvPr id="35" name="TextBox 34">
            <a:extLst>
              <a:ext uri="{FF2B5EF4-FFF2-40B4-BE49-F238E27FC236}">
                <a16:creationId xmlns:a16="http://schemas.microsoft.com/office/drawing/2014/main" id="{62951728-8A14-40AF-843B-CF0F072D4DD5}"/>
              </a:ext>
            </a:extLst>
          </p:cNvPr>
          <p:cNvSpPr txBox="1"/>
          <p:nvPr/>
        </p:nvSpPr>
        <p:spPr>
          <a:xfrm>
            <a:off x="4751843" y="3910796"/>
            <a:ext cx="1730129" cy="477054"/>
          </a:xfrm>
          <a:prstGeom prst="rect">
            <a:avLst/>
          </a:prstGeom>
          <a:noFill/>
        </p:spPr>
        <p:txBody>
          <a:bodyPr wrap="square" rtlCol="0" anchor="t">
            <a:spAutoFit/>
          </a:bodyPr>
          <a:lstStyle/>
          <a:p>
            <a:pPr algn="ctr">
              <a:buClr>
                <a:schemeClr val="accent2">
                  <a:lumMod val="60000"/>
                  <a:lumOff val="40000"/>
                </a:schemeClr>
              </a:buClr>
            </a:pPr>
            <a:r>
              <a:rPr lang="en-GB" sz="500">
                <a:solidFill>
                  <a:schemeClr val="bg1"/>
                </a:solidFill>
                <a:latin typeface="Muli"/>
              </a:rPr>
              <a:t>Whether it's daily quests or weekly challenges, kids love getting new content on a regular basis. We will create new content constantly so that our users always have something new to do in the world of Numetry.</a:t>
            </a:r>
            <a:endParaRPr lang="en-GB" sz="500">
              <a:solidFill>
                <a:schemeClr val="bg1"/>
              </a:solidFill>
              <a:latin typeface="Muli" panose="00000500000000000000" pitchFamily="2" charset="0"/>
            </a:endParaRPr>
          </a:p>
        </p:txBody>
      </p:sp>
      <p:sp>
        <p:nvSpPr>
          <p:cNvPr id="36" name="Rectangle: Rounded Corners 60">
            <a:extLst>
              <a:ext uri="{FF2B5EF4-FFF2-40B4-BE49-F238E27FC236}">
                <a16:creationId xmlns:a16="http://schemas.microsoft.com/office/drawing/2014/main" id="{52E58E8F-0D85-4A9E-9D80-DF3FE25B6BA4}"/>
              </a:ext>
            </a:extLst>
          </p:cNvPr>
          <p:cNvSpPr/>
          <p:nvPr/>
        </p:nvSpPr>
        <p:spPr>
          <a:xfrm>
            <a:off x="6876920" y="3670606"/>
            <a:ext cx="1752588" cy="935431"/>
          </a:xfrm>
          <a:prstGeom prst="roundRect">
            <a:avLst>
              <a:gd name="adj" fmla="val 6783"/>
            </a:avLst>
          </a:prstGeom>
          <a:solidFill>
            <a:schemeClr val="tx1">
              <a:alpha val="64000"/>
            </a:schemeClr>
          </a:solidFill>
          <a:ln w="9525">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nb-NO" kern="0">
              <a:sym typeface="Arial"/>
            </a:endParaRPr>
          </a:p>
        </p:txBody>
      </p:sp>
      <p:sp>
        <p:nvSpPr>
          <p:cNvPr id="39" name="Google Shape;190;p48">
            <a:extLst>
              <a:ext uri="{FF2B5EF4-FFF2-40B4-BE49-F238E27FC236}">
                <a16:creationId xmlns:a16="http://schemas.microsoft.com/office/drawing/2014/main" id="{46021010-1419-4750-B247-158C6A187A87}"/>
              </a:ext>
            </a:extLst>
          </p:cNvPr>
          <p:cNvSpPr txBox="1">
            <a:spLocks/>
          </p:cNvSpPr>
          <p:nvPr/>
        </p:nvSpPr>
        <p:spPr>
          <a:xfrm>
            <a:off x="6844341" y="3724966"/>
            <a:ext cx="1841571" cy="324317"/>
          </a:xfrm>
          <a:prstGeom prst="rect">
            <a:avLst/>
          </a:prstGeom>
          <a:noFill/>
          <a:ln>
            <a:noFill/>
          </a:ln>
        </p:spPr>
        <p:txBody>
          <a:bodyPr spcFirstLastPara="1" wrap="square" lIns="19050" tIns="19050" rIns="19050" bIns="1905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1pPr>
            <a:lvl2pPr marR="0" lvl="1"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2pPr>
            <a:lvl3pPr marR="0" lvl="2"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3pPr>
            <a:lvl4pPr marR="0" lvl="3"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4pPr>
            <a:lvl5pPr marR="0" lvl="4"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5pPr>
            <a:lvl6pPr marR="0" lvl="5"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6pPr>
            <a:lvl7pPr marR="0" lvl="6"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7pPr>
            <a:lvl8pPr marR="0" lvl="7"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8pPr>
            <a:lvl9pPr marR="0" lvl="8"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9pPr>
          </a:lstStyle>
          <a:p>
            <a:pPr>
              <a:buClr>
                <a:srgbClr val="00004F"/>
              </a:buClr>
              <a:buSzPts val="4200"/>
            </a:pPr>
            <a:r>
              <a:rPr lang="en-GB" sz="1600" b="1" baseline="30000">
                <a:solidFill>
                  <a:schemeClr val="accent2">
                    <a:lumMod val="60000"/>
                    <a:lumOff val="40000"/>
                  </a:schemeClr>
                </a:solidFill>
                <a:latin typeface="Muli" panose="00000500000000000000" pitchFamily="2" charset="0"/>
              </a:rPr>
              <a:t>Why?</a:t>
            </a:r>
          </a:p>
        </p:txBody>
      </p:sp>
      <p:sp>
        <p:nvSpPr>
          <p:cNvPr id="42" name="TextBox 34">
            <a:extLst>
              <a:ext uri="{FF2B5EF4-FFF2-40B4-BE49-F238E27FC236}">
                <a16:creationId xmlns:a16="http://schemas.microsoft.com/office/drawing/2014/main" id="{E9EA4CF8-4846-408C-AEB2-9E104D97CF43}"/>
              </a:ext>
            </a:extLst>
          </p:cNvPr>
          <p:cNvSpPr txBox="1"/>
          <p:nvPr/>
        </p:nvSpPr>
        <p:spPr>
          <a:xfrm>
            <a:off x="6902367" y="3896816"/>
            <a:ext cx="1709650" cy="630942"/>
          </a:xfrm>
          <a:prstGeom prst="rect">
            <a:avLst/>
          </a:prstGeom>
          <a:noFill/>
        </p:spPr>
        <p:txBody>
          <a:bodyPr wrap="square" rtlCol="0" anchor="t">
            <a:spAutoFit/>
          </a:bodyPr>
          <a:lstStyle/>
          <a:p>
            <a:pPr algn="ctr">
              <a:buClr>
                <a:schemeClr val="accent2">
                  <a:lumMod val="60000"/>
                  <a:lumOff val="40000"/>
                </a:schemeClr>
              </a:buClr>
            </a:pPr>
            <a:r>
              <a:rPr lang="en-GB" sz="500">
                <a:solidFill>
                  <a:schemeClr val="bg1"/>
                </a:solidFill>
                <a:latin typeface="Muli"/>
              </a:rPr>
              <a:t>Parents want to stay on top of their child's academic performance and growth, and with Numetry’s powerful analytical tool, they can.  All of a student's progress is tracked, and our tools can point out any weak areas in the student's learning, so that teachers and parents can intervene in specific skills.</a:t>
            </a:r>
            <a:endParaRPr lang="en-GB" sz="500">
              <a:solidFill>
                <a:schemeClr val="bg1"/>
              </a:solidFill>
              <a:latin typeface="Muli" panose="00000500000000000000" pitchFamily="2" charset="0"/>
            </a:endParaRPr>
          </a:p>
        </p:txBody>
      </p:sp>
      <p:pic>
        <p:nvPicPr>
          <p:cNvPr id="9" name="Bilde 8" descr="Et bilde som inneholder klokke&#10;&#10;Automatisk generert beskrivelse">
            <a:extLst>
              <a:ext uri="{FF2B5EF4-FFF2-40B4-BE49-F238E27FC236}">
                <a16:creationId xmlns:a16="http://schemas.microsoft.com/office/drawing/2014/main" id="{A9108CD5-C04E-4AA1-A39D-3242B72C87C9}"/>
              </a:ext>
            </a:extLst>
          </p:cNvPr>
          <p:cNvPicPr>
            <a:picLocks noChangeAspect="1"/>
          </p:cNvPicPr>
          <p:nvPr/>
        </p:nvPicPr>
        <p:blipFill>
          <a:blip r:embed="rId6"/>
          <a:stretch>
            <a:fillRect/>
          </a:stretch>
        </p:blipFill>
        <p:spPr>
          <a:xfrm>
            <a:off x="3893738" y="1213199"/>
            <a:ext cx="3161330" cy="2430990"/>
          </a:xfrm>
          <a:prstGeom prst="rect">
            <a:avLst/>
          </a:prstGeom>
        </p:spPr>
      </p:pic>
      <p:pic>
        <p:nvPicPr>
          <p:cNvPr id="11" name="Bilde 10" descr="Et bilde som inneholder hvit&#10;&#10;Automatisk generert beskrivelse">
            <a:extLst>
              <a:ext uri="{FF2B5EF4-FFF2-40B4-BE49-F238E27FC236}">
                <a16:creationId xmlns:a16="http://schemas.microsoft.com/office/drawing/2014/main" id="{5C8C6B94-C7D5-4BDF-9B5E-01EF3C6CF66F}"/>
              </a:ext>
            </a:extLst>
          </p:cNvPr>
          <p:cNvPicPr>
            <a:picLocks noChangeAspect="1"/>
          </p:cNvPicPr>
          <p:nvPr/>
        </p:nvPicPr>
        <p:blipFill rotWithShape="1">
          <a:blip r:embed="rId7"/>
          <a:srcRect l="20815" t="21021" r="21545" b="14135"/>
          <a:stretch/>
        </p:blipFill>
        <p:spPr>
          <a:xfrm>
            <a:off x="210384" y="1293141"/>
            <a:ext cx="2202936" cy="2478242"/>
          </a:xfrm>
          <a:prstGeom prst="rect">
            <a:avLst/>
          </a:prstGeom>
        </p:spPr>
      </p:pic>
      <p:sp>
        <p:nvSpPr>
          <p:cNvPr id="38" name="Google Shape;190;p48">
            <a:extLst>
              <a:ext uri="{FF2B5EF4-FFF2-40B4-BE49-F238E27FC236}">
                <a16:creationId xmlns:a16="http://schemas.microsoft.com/office/drawing/2014/main" id="{94D70AFF-3D83-4A4D-B20A-F949C575E274}"/>
              </a:ext>
            </a:extLst>
          </p:cNvPr>
          <p:cNvSpPr txBox="1">
            <a:spLocks/>
          </p:cNvSpPr>
          <p:nvPr/>
        </p:nvSpPr>
        <p:spPr>
          <a:xfrm>
            <a:off x="4690984" y="1213199"/>
            <a:ext cx="1841571" cy="324317"/>
          </a:xfrm>
          <a:prstGeom prst="rect">
            <a:avLst/>
          </a:prstGeom>
          <a:noFill/>
          <a:ln>
            <a:noFill/>
          </a:ln>
        </p:spPr>
        <p:txBody>
          <a:bodyPr spcFirstLastPara="1" wrap="square" lIns="19050" tIns="19050" rIns="19050" bIns="1905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1pPr>
            <a:lvl2pPr marR="0" lvl="1"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2pPr>
            <a:lvl3pPr marR="0" lvl="2"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3pPr>
            <a:lvl4pPr marR="0" lvl="3"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4pPr>
            <a:lvl5pPr marR="0" lvl="4"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5pPr>
            <a:lvl6pPr marR="0" lvl="5"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6pPr>
            <a:lvl7pPr marR="0" lvl="6"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7pPr>
            <a:lvl8pPr marR="0" lvl="7"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8pPr>
            <a:lvl9pPr marR="0" lvl="8"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9pPr>
          </a:lstStyle>
          <a:p>
            <a:pPr>
              <a:buClr>
                <a:srgbClr val="00004F"/>
              </a:buClr>
              <a:buSzPts val="4200"/>
            </a:pPr>
            <a:r>
              <a:rPr lang="en-GB" sz="1600" b="1" baseline="30000">
                <a:solidFill>
                  <a:schemeClr val="accent2">
                    <a:lumMod val="60000"/>
                    <a:lumOff val="40000"/>
                  </a:schemeClr>
                </a:solidFill>
                <a:latin typeface="Muli" panose="00000500000000000000" pitchFamily="2" charset="0"/>
              </a:rPr>
              <a:t>New Content</a:t>
            </a:r>
          </a:p>
        </p:txBody>
      </p:sp>
      <p:pic>
        <p:nvPicPr>
          <p:cNvPr id="43" name="Picture 42">
            <a:extLst>
              <a:ext uri="{FF2B5EF4-FFF2-40B4-BE49-F238E27FC236}">
                <a16:creationId xmlns:a16="http://schemas.microsoft.com/office/drawing/2014/main" id="{42B148C2-F738-4E17-B152-C461F83068A6}"/>
              </a:ext>
            </a:extLst>
          </p:cNvPr>
          <p:cNvPicPr>
            <a:picLocks noChangeAspect="1"/>
          </p:cNvPicPr>
          <p:nvPr/>
        </p:nvPicPr>
        <p:blipFill>
          <a:blip r:embed="rId8"/>
          <a:stretch>
            <a:fillRect/>
          </a:stretch>
        </p:blipFill>
        <p:spPr>
          <a:xfrm>
            <a:off x="1587493" y="1558353"/>
            <a:ext cx="3676948" cy="2068283"/>
          </a:xfrm>
          <a:prstGeom prst="rect">
            <a:avLst/>
          </a:prstGeom>
        </p:spPr>
      </p:pic>
      <p:pic>
        <p:nvPicPr>
          <p:cNvPr id="44" name="Picture 43">
            <a:extLst>
              <a:ext uri="{FF2B5EF4-FFF2-40B4-BE49-F238E27FC236}">
                <a16:creationId xmlns:a16="http://schemas.microsoft.com/office/drawing/2014/main" id="{637BFBAA-D00C-40C2-A10C-709632AF81A2}"/>
              </a:ext>
            </a:extLst>
          </p:cNvPr>
          <p:cNvPicPr>
            <a:picLocks noChangeAspect="1"/>
          </p:cNvPicPr>
          <p:nvPr/>
        </p:nvPicPr>
        <p:blipFill>
          <a:blip r:embed="rId9"/>
          <a:stretch>
            <a:fillRect/>
          </a:stretch>
        </p:blipFill>
        <p:spPr>
          <a:xfrm>
            <a:off x="7234610" y="1918814"/>
            <a:ext cx="1024209" cy="657152"/>
          </a:xfrm>
          <a:prstGeom prst="rect">
            <a:avLst/>
          </a:prstGeom>
        </p:spPr>
      </p:pic>
      <p:pic>
        <p:nvPicPr>
          <p:cNvPr id="45" name="Picture 44">
            <a:extLst>
              <a:ext uri="{FF2B5EF4-FFF2-40B4-BE49-F238E27FC236}">
                <a16:creationId xmlns:a16="http://schemas.microsoft.com/office/drawing/2014/main" id="{6C238089-22CE-4A18-B8EE-0624F480CF7B}"/>
              </a:ext>
            </a:extLst>
          </p:cNvPr>
          <p:cNvPicPr>
            <a:picLocks noChangeAspect="1"/>
          </p:cNvPicPr>
          <p:nvPr/>
        </p:nvPicPr>
        <p:blipFill>
          <a:blip r:embed="rId10"/>
          <a:stretch>
            <a:fillRect/>
          </a:stretch>
        </p:blipFill>
        <p:spPr>
          <a:xfrm>
            <a:off x="7569535" y="2406847"/>
            <a:ext cx="872574" cy="546082"/>
          </a:xfrm>
          <a:prstGeom prst="rect">
            <a:avLst/>
          </a:prstGeom>
        </p:spPr>
      </p:pic>
      <p:pic>
        <p:nvPicPr>
          <p:cNvPr id="49" name="Picture 48">
            <a:extLst>
              <a:ext uri="{FF2B5EF4-FFF2-40B4-BE49-F238E27FC236}">
                <a16:creationId xmlns:a16="http://schemas.microsoft.com/office/drawing/2014/main" id="{8540892E-D218-4C6A-9518-BD9FDBE6C433}"/>
              </a:ext>
            </a:extLst>
          </p:cNvPr>
          <p:cNvPicPr>
            <a:picLocks noChangeAspect="1"/>
          </p:cNvPicPr>
          <p:nvPr/>
        </p:nvPicPr>
        <p:blipFill>
          <a:blip r:embed="rId11"/>
          <a:stretch>
            <a:fillRect/>
          </a:stretch>
        </p:blipFill>
        <p:spPr>
          <a:xfrm>
            <a:off x="6961207" y="2418406"/>
            <a:ext cx="655121" cy="645627"/>
          </a:xfrm>
          <a:prstGeom prst="rect">
            <a:avLst/>
          </a:prstGeom>
        </p:spPr>
      </p:pic>
    </p:spTree>
    <p:extLst>
      <p:ext uri="{BB962C8B-B14F-4D97-AF65-F5344CB8AC3E}">
        <p14:creationId xmlns:p14="http://schemas.microsoft.com/office/powerpoint/2010/main" val="39444104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CFAF6"/>
        </a:solidFill>
        <a:effectLst/>
      </p:bgPr>
    </p:bg>
    <p:spTree>
      <p:nvGrpSpPr>
        <p:cNvPr id="1" name="Shape 186"/>
        <p:cNvGrpSpPr/>
        <p:nvPr/>
      </p:nvGrpSpPr>
      <p:grpSpPr>
        <a:xfrm>
          <a:off x="0" y="0"/>
          <a:ext cx="0" cy="0"/>
          <a:chOff x="0" y="0"/>
          <a:chExt cx="0" cy="0"/>
        </a:xfrm>
      </p:grpSpPr>
      <p:pic>
        <p:nvPicPr>
          <p:cNvPr id="4" name="Picture 3">
            <a:extLst>
              <a:ext uri="{FF2B5EF4-FFF2-40B4-BE49-F238E27FC236}">
                <a16:creationId xmlns:a16="http://schemas.microsoft.com/office/drawing/2014/main" id="{992D82CA-E71E-4046-8FAA-2EABFE43CA8C}"/>
              </a:ext>
            </a:extLst>
          </p:cNvPr>
          <p:cNvPicPr>
            <a:picLocks noChangeAspect="1"/>
          </p:cNvPicPr>
          <p:nvPr/>
        </p:nvPicPr>
        <p:blipFill>
          <a:blip r:embed="rId3"/>
          <a:stretch>
            <a:fillRect/>
          </a:stretch>
        </p:blipFill>
        <p:spPr>
          <a:xfrm>
            <a:off x="0" y="0"/>
            <a:ext cx="9144000" cy="5143500"/>
          </a:xfrm>
          <a:prstGeom prst="rect">
            <a:avLst/>
          </a:prstGeom>
        </p:spPr>
      </p:pic>
      <p:sp>
        <p:nvSpPr>
          <p:cNvPr id="69" name="Rectangle 68">
            <a:extLst>
              <a:ext uri="{FF2B5EF4-FFF2-40B4-BE49-F238E27FC236}">
                <a16:creationId xmlns:a16="http://schemas.microsoft.com/office/drawing/2014/main" id="{60FD4FD2-B0C4-254E-8840-CA77C02C4F4E}"/>
              </a:ext>
            </a:extLst>
          </p:cNvPr>
          <p:cNvSpPr/>
          <p:nvPr/>
        </p:nvSpPr>
        <p:spPr>
          <a:xfrm>
            <a:off x="-22144" y="-41683"/>
            <a:ext cx="9335386" cy="5404686"/>
          </a:xfrm>
          <a:prstGeom prst="rect">
            <a:avLst/>
          </a:prstGeom>
          <a:solidFill>
            <a:schemeClr val="tx1">
              <a:alpha val="4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6" name="Picture 35" descr="A young boy who is smiling at the camera&#10;&#10;Description automatically generated">
            <a:extLst>
              <a:ext uri="{FF2B5EF4-FFF2-40B4-BE49-F238E27FC236}">
                <a16:creationId xmlns:a16="http://schemas.microsoft.com/office/drawing/2014/main" id="{2901CB30-ADD5-4CE2-BE8D-F86B53518BDE}"/>
              </a:ext>
            </a:extLst>
          </p:cNvPr>
          <p:cNvPicPr>
            <a:picLocks noChangeAspect="1"/>
          </p:cNvPicPr>
          <p:nvPr/>
        </p:nvPicPr>
        <p:blipFill>
          <a:blip r:embed="rId4"/>
          <a:stretch>
            <a:fillRect/>
          </a:stretch>
        </p:blipFill>
        <p:spPr>
          <a:xfrm flipH="1">
            <a:off x="3109465" y="3958567"/>
            <a:ext cx="471543" cy="471543"/>
          </a:xfrm>
          <a:prstGeom prst="ellipse">
            <a:avLst/>
          </a:prstGeom>
          <a:ln w="9525">
            <a:solidFill>
              <a:srgbClr val="72F2E3"/>
            </a:solidFill>
          </a:ln>
        </p:spPr>
      </p:pic>
      <p:pic>
        <p:nvPicPr>
          <p:cNvPr id="37" name="Picture 36" descr="A boy taking a selfie&#10;&#10;Description automatically generated">
            <a:extLst>
              <a:ext uri="{FF2B5EF4-FFF2-40B4-BE49-F238E27FC236}">
                <a16:creationId xmlns:a16="http://schemas.microsoft.com/office/drawing/2014/main" id="{DE3AB14D-7A66-4A9C-8CFE-D05E3797FED9}"/>
              </a:ext>
            </a:extLst>
          </p:cNvPr>
          <p:cNvPicPr>
            <a:picLocks noChangeAspect="1"/>
          </p:cNvPicPr>
          <p:nvPr/>
        </p:nvPicPr>
        <p:blipFill>
          <a:blip r:embed="rId5"/>
          <a:stretch>
            <a:fillRect/>
          </a:stretch>
        </p:blipFill>
        <p:spPr>
          <a:xfrm flipH="1">
            <a:off x="7932476" y="3958567"/>
            <a:ext cx="471543" cy="471543"/>
          </a:xfrm>
          <a:prstGeom prst="ellipse">
            <a:avLst/>
          </a:prstGeom>
          <a:ln w="9525">
            <a:solidFill>
              <a:srgbClr val="72F2E3"/>
            </a:solidFill>
          </a:ln>
        </p:spPr>
      </p:pic>
      <p:pic>
        <p:nvPicPr>
          <p:cNvPr id="38" name="Picture 37" descr="A person posing for the camera&#10;&#10;Description automatically generated">
            <a:extLst>
              <a:ext uri="{FF2B5EF4-FFF2-40B4-BE49-F238E27FC236}">
                <a16:creationId xmlns:a16="http://schemas.microsoft.com/office/drawing/2014/main" id="{6A15BBA7-0B94-4E78-9C0B-980BB806C290}"/>
              </a:ext>
            </a:extLst>
          </p:cNvPr>
          <p:cNvPicPr>
            <a:picLocks noChangeAspect="1"/>
          </p:cNvPicPr>
          <p:nvPr/>
        </p:nvPicPr>
        <p:blipFill>
          <a:blip r:embed="rId6"/>
          <a:stretch>
            <a:fillRect/>
          </a:stretch>
        </p:blipFill>
        <p:spPr>
          <a:xfrm flipH="1">
            <a:off x="7128640" y="3958567"/>
            <a:ext cx="471543" cy="471543"/>
          </a:xfrm>
          <a:prstGeom prst="ellipse">
            <a:avLst/>
          </a:prstGeom>
          <a:ln w="9525">
            <a:solidFill>
              <a:srgbClr val="72F2E3"/>
            </a:solidFill>
          </a:ln>
        </p:spPr>
      </p:pic>
      <p:pic>
        <p:nvPicPr>
          <p:cNvPr id="39" name="Picture 38" descr="A person posing for the camera&#10;&#10;Description automatically generated">
            <a:extLst>
              <a:ext uri="{FF2B5EF4-FFF2-40B4-BE49-F238E27FC236}">
                <a16:creationId xmlns:a16="http://schemas.microsoft.com/office/drawing/2014/main" id="{C8C477C8-DEDD-488C-9C7B-F502740FAB66}"/>
              </a:ext>
            </a:extLst>
          </p:cNvPr>
          <p:cNvPicPr>
            <a:picLocks noChangeAspect="1"/>
          </p:cNvPicPr>
          <p:nvPr/>
        </p:nvPicPr>
        <p:blipFill>
          <a:blip r:embed="rId7"/>
          <a:stretch>
            <a:fillRect/>
          </a:stretch>
        </p:blipFill>
        <p:spPr>
          <a:xfrm flipH="1">
            <a:off x="6324805" y="3958567"/>
            <a:ext cx="471543" cy="471543"/>
          </a:xfrm>
          <a:prstGeom prst="ellipse">
            <a:avLst/>
          </a:prstGeom>
          <a:ln w="9525">
            <a:solidFill>
              <a:srgbClr val="72F2E3"/>
            </a:solidFill>
          </a:ln>
        </p:spPr>
      </p:pic>
      <p:pic>
        <p:nvPicPr>
          <p:cNvPr id="40" name="Picture 39" descr="A person posing for the camera&#10;&#10;Description automatically generated">
            <a:extLst>
              <a:ext uri="{FF2B5EF4-FFF2-40B4-BE49-F238E27FC236}">
                <a16:creationId xmlns:a16="http://schemas.microsoft.com/office/drawing/2014/main" id="{AF9124B9-B808-41EF-9A83-7F2ED990374D}"/>
              </a:ext>
            </a:extLst>
          </p:cNvPr>
          <p:cNvPicPr>
            <a:picLocks noChangeAspect="1"/>
          </p:cNvPicPr>
          <p:nvPr/>
        </p:nvPicPr>
        <p:blipFill>
          <a:blip r:embed="rId8"/>
          <a:stretch>
            <a:fillRect/>
          </a:stretch>
        </p:blipFill>
        <p:spPr>
          <a:xfrm flipH="1">
            <a:off x="5520970" y="3958567"/>
            <a:ext cx="471543" cy="471543"/>
          </a:xfrm>
          <a:prstGeom prst="ellipse">
            <a:avLst/>
          </a:prstGeom>
          <a:ln w="9525">
            <a:solidFill>
              <a:srgbClr val="72F2E3"/>
            </a:solidFill>
          </a:ln>
        </p:spPr>
      </p:pic>
      <p:pic>
        <p:nvPicPr>
          <p:cNvPr id="41" name="Picture 40" descr="A person posing for the camera&#10;&#10;Description automatically generated">
            <a:extLst>
              <a:ext uri="{FF2B5EF4-FFF2-40B4-BE49-F238E27FC236}">
                <a16:creationId xmlns:a16="http://schemas.microsoft.com/office/drawing/2014/main" id="{EF5AEBB2-09A4-440E-9387-74320E473403}"/>
              </a:ext>
            </a:extLst>
          </p:cNvPr>
          <p:cNvPicPr>
            <a:picLocks noChangeAspect="1"/>
          </p:cNvPicPr>
          <p:nvPr/>
        </p:nvPicPr>
        <p:blipFill>
          <a:blip r:embed="rId9"/>
          <a:stretch>
            <a:fillRect/>
          </a:stretch>
        </p:blipFill>
        <p:spPr>
          <a:xfrm flipH="1">
            <a:off x="4717135" y="3958567"/>
            <a:ext cx="471543" cy="471543"/>
          </a:xfrm>
          <a:prstGeom prst="ellipse">
            <a:avLst/>
          </a:prstGeom>
          <a:ln w="9525">
            <a:solidFill>
              <a:srgbClr val="72F2E3"/>
            </a:solidFill>
          </a:ln>
        </p:spPr>
      </p:pic>
      <p:pic>
        <p:nvPicPr>
          <p:cNvPr id="42" name="Picture 41" descr="A black and white photo of a person&#10;&#10;Description automatically generated">
            <a:extLst>
              <a:ext uri="{FF2B5EF4-FFF2-40B4-BE49-F238E27FC236}">
                <a16:creationId xmlns:a16="http://schemas.microsoft.com/office/drawing/2014/main" id="{908ACCC3-ECC4-4E5F-96A2-6C22890CBED3}"/>
              </a:ext>
            </a:extLst>
          </p:cNvPr>
          <p:cNvPicPr>
            <a:picLocks noChangeAspect="1"/>
          </p:cNvPicPr>
          <p:nvPr/>
        </p:nvPicPr>
        <p:blipFill>
          <a:blip r:embed="rId10"/>
          <a:stretch>
            <a:fillRect/>
          </a:stretch>
        </p:blipFill>
        <p:spPr>
          <a:xfrm flipH="1">
            <a:off x="3913300" y="3958567"/>
            <a:ext cx="471543" cy="471543"/>
          </a:xfrm>
          <a:prstGeom prst="ellipse">
            <a:avLst/>
          </a:prstGeom>
          <a:ln w="9525">
            <a:solidFill>
              <a:srgbClr val="72F2E3"/>
            </a:solidFill>
          </a:ln>
        </p:spPr>
      </p:pic>
      <p:sp>
        <p:nvSpPr>
          <p:cNvPr id="43" name="Google Shape;190;p48">
            <a:extLst>
              <a:ext uri="{FF2B5EF4-FFF2-40B4-BE49-F238E27FC236}">
                <a16:creationId xmlns:a16="http://schemas.microsoft.com/office/drawing/2014/main" id="{1F68C2DE-A4FA-466A-A91A-2D3DA3BFD114}"/>
              </a:ext>
            </a:extLst>
          </p:cNvPr>
          <p:cNvSpPr txBox="1">
            <a:spLocks/>
          </p:cNvSpPr>
          <p:nvPr/>
        </p:nvSpPr>
        <p:spPr>
          <a:xfrm>
            <a:off x="1655663" y="3958567"/>
            <a:ext cx="1427642" cy="471542"/>
          </a:xfrm>
          <a:prstGeom prst="rect">
            <a:avLst/>
          </a:prstGeom>
          <a:noFill/>
          <a:ln>
            <a:noFill/>
          </a:ln>
        </p:spPr>
        <p:txBody>
          <a:bodyPr spcFirstLastPara="1" wrap="square" lIns="19050" tIns="19050" rIns="19050" bIns="1905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1pPr>
            <a:lvl2pPr marR="0" lvl="1"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2pPr>
            <a:lvl3pPr marR="0" lvl="2"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3pPr>
            <a:lvl4pPr marR="0" lvl="3"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4pPr>
            <a:lvl5pPr marR="0" lvl="4"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5pPr>
            <a:lvl6pPr marR="0" lvl="5"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6pPr>
            <a:lvl7pPr marR="0" lvl="6"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7pPr>
            <a:lvl8pPr marR="0" lvl="7"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8pPr>
            <a:lvl9pPr marR="0" lvl="8"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9pPr>
          </a:lstStyle>
          <a:p>
            <a:pPr>
              <a:buClr>
                <a:srgbClr val="00004F"/>
              </a:buClr>
              <a:buSzPts val="4200"/>
            </a:pPr>
            <a:r>
              <a:rPr lang="en-GB" sz="1400" b="1">
                <a:solidFill>
                  <a:schemeClr val="bg1"/>
                </a:solidFill>
                <a:latin typeface="Muli" panose="00000500000000000000" pitchFamily="2" charset="0"/>
              </a:rPr>
              <a:t>+ experts</a:t>
            </a:r>
          </a:p>
        </p:txBody>
      </p:sp>
      <p:grpSp>
        <p:nvGrpSpPr>
          <p:cNvPr id="29" name="Gruppe 28">
            <a:extLst>
              <a:ext uri="{FF2B5EF4-FFF2-40B4-BE49-F238E27FC236}">
                <a16:creationId xmlns:a16="http://schemas.microsoft.com/office/drawing/2014/main" id="{1DDAAED1-4B36-4C4E-A785-9FC6C4850DD2}"/>
              </a:ext>
            </a:extLst>
          </p:cNvPr>
          <p:cNvGrpSpPr/>
          <p:nvPr/>
        </p:nvGrpSpPr>
        <p:grpSpPr>
          <a:xfrm>
            <a:off x="504741" y="1201190"/>
            <a:ext cx="1515403" cy="1062004"/>
            <a:chOff x="504741" y="1605165"/>
            <a:chExt cx="1515403" cy="1062004"/>
          </a:xfrm>
        </p:grpSpPr>
        <p:sp>
          <p:nvSpPr>
            <p:cNvPr id="23" name="TextBox 22">
              <a:extLst>
                <a:ext uri="{FF2B5EF4-FFF2-40B4-BE49-F238E27FC236}">
                  <a16:creationId xmlns:a16="http://schemas.microsoft.com/office/drawing/2014/main" id="{9061042B-2608-4479-B2F9-6583EF93160D}"/>
                </a:ext>
              </a:extLst>
            </p:cNvPr>
            <p:cNvSpPr txBox="1"/>
            <p:nvPr/>
          </p:nvSpPr>
          <p:spPr>
            <a:xfrm>
              <a:off x="504741" y="2420948"/>
              <a:ext cx="1515403" cy="246221"/>
            </a:xfrm>
            <a:prstGeom prst="rect">
              <a:avLst/>
            </a:prstGeom>
            <a:noFill/>
            <a:ln>
              <a:noFill/>
            </a:ln>
          </p:spPr>
          <p:txBody>
            <a:bodyPr wrap="square" rtlCol="0">
              <a:spAutoFit/>
            </a:bodyPr>
            <a:lstStyle/>
            <a:p>
              <a:pPr algn="ctr"/>
              <a:r>
                <a:rPr lang="en-GB" sz="500" b="1">
                  <a:solidFill>
                    <a:schemeClr val="bg1"/>
                  </a:solidFill>
                  <a:latin typeface="Muli" panose="00000500000000000000" pitchFamily="2" charset="0"/>
                </a:rPr>
                <a:t>Founder &amp; CEO</a:t>
              </a:r>
              <a:br>
                <a:rPr lang="en-GB" sz="500" b="1">
                  <a:solidFill>
                    <a:schemeClr val="bg1"/>
                  </a:solidFill>
                  <a:latin typeface="Muli" panose="00000500000000000000" pitchFamily="2" charset="0"/>
                </a:rPr>
              </a:br>
              <a:r>
                <a:rPr lang="en-GB" sz="500">
                  <a:solidFill>
                    <a:schemeClr val="bg1"/>
                  </a:solidFill>
                  <a:latin typeface="Muli" panose="00000500000000000000" pitchFamily="2" charset="0"/>
                </a:rPr>
                <a:t>Kristoffer Hundershagen (NO)</a:t>
              </a:r>
              <a:endParaRPr lang="en-US" sz="1050">
                <a:solidFill>
                  <a:schemeClr val="bg1"/>
                </a:solidFill>
              </a:endParaRPr>
            </a:p>
          </p:txBody>
        </p:sp>
        <p:sp>
          <p:nvSpPr>
            <p:cNvPr id="71" name="Oval 70">
              <a:extLst>
                <a:ext uri="{FF2B5EF4-FFF2-40B4-BE49-F238E27FC236}">
                  <a16:creationId xmlns:a16="http://schemas.microsoft.com/office/drawing/2014/main" id="{C67DE5D8-5C8C-934D-A731-2055A683A4A7}"/>
                </a:ext>
              </a:extLst>
            </p:cNvPr>
            <p:cNvSpPr/>
            <p:nvPr/>
          </p:nvSpPr>
          <p:spPr>
            <a:xfrm>
              <a:off x="881843" y="1605165"/>
              <a:ext cx="781654" cy="781654"/>
            </a:xfrm>
            <a:prstGeom prst="ellipse">
              <a:avLst/>
            </a:prstGeom>
            <a:blipFill>
              <a:blip r:embed="rId11"/>
              <a:stretch>
                <a:fillRect/>
              </a:stretch>
            </a:blipFill>
            <a:ln w="127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5" name="TextBox 24">
            <a:extLst>
              <a:ext uri="{FF2B5EF4-FFF2-40B4-BE49-F238E27FC236}">
                <a16:creationId xmlns:a16="http://schemas.microsoft.com/office/drawing/2014/main" id="{6AA851FE-0D33-43E8-8F1C-E4D4BB0BC139}"/>
              </a:ext>
            </a:extLst>
          </p:cNvPr>
          <p:cNvSpPr txBox="1"/>
          <p:nvPr/>
        </p:nvSpPr>
        <p:spPr>
          <a:xfrm>
            <a:off x="2942185" y="2034127"/>
            <a:ext cx="1188221" cy="246221"/>
          </a:xfrm>
          <a:prstGeom prst="rect">
            <a:avLst/>
          </a:prstGeom>
          <a:noFill/>
        </p:spPr>
        <p:txBody>
          <a:bodyPr wrap="square" rtlCol="0">
            <a:spAutoFit/>
          </a:bodyPr>
          <a:lstStyle/>
          <a:p>
            <a:pPr algn="ctr"/>
            <a:r>
              <a:rPr lang="en-GB" sz="500" b="1">
                <a:solidFill>
                  <a:schemeClr val="bg1"/>
                </a:solidFill>
                <a:latin typeface="Muli" panose="00000500000000000000" pitchFamily="2" charset="0"/>
              </a:rPr>
              <a:t>Lead Designer</a:t>
            </a:r>
            <a:br>
              <a:rPr lang="en-GB" sz="500" b="1">
                <a:solidFill>
                  <a:schemeClr val="bg1"/>
                </a:solidFill>
                <a:latin typeface="Muli" panose="00000500000000000000" pitchFamily="2" charset="0"/>
              </a:rPr>
            </a:br>
            <a:r>
              <a:rPr lang="en-GB" sz="500">
                <a:solidFill>
                  <a:schemeClr val="bg1"/>
                </a:solidFill>
                <a:latin typeface="Muli" panose="00000500000000000000" pitchFamily="2" charset="0"/>
              </a:rPr>
              <a:t>Patrick Holleman (US)</a:t>
            </a:r>
            <a:endParaRPr lang="en-US" sz="1050" b="1">
              <a:solidFill>
                <a:schemeClr val="bg1"/>
              </a:solidFill>
            </a:endParaRPr>
          </a:p>
        </p:txBody>
      </p:sp>
      <p:sp>
        <p:nvSpPr>
          <p:cNvPr id="73" name="Oval 72">
            <a:extLst>
              <a:ext uri="{FF2B5EF4-FFF2-40B4-BE49-F238E27FC236}">
                <a16:creationId xmlns:a16="http://schemas.microsoft.com/office/drawing/2014/main" id="{B44384CE-4ECA-5D4F-B395-99D0EB90EFCA}"/>
              </a:ext>
            </a:extLst>
          </p:cNvPr>
          <p:cNvSpPr/>
          <p:nvPr/>
        </p:nvSpPr>
        <p:spPr>
          <a:xfrm>
            <a:off x="3130429" y="1201190"/>
            <a:ext cx="781654" cy="781654"/>
          </a:xfrm>
          <a:prstGeom prst="ellipse">
            <a:avLst/>
          </a:prstGeom>
          <a:blipFill>
            <a:blip r:embed="rId12"/>
            <a:stretch>
              <a:fillRect/>
            </a:stretch>
          </a:blipFill>
          <a:ln w="127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2" name="Gruppe 31">
            <a:extLst>
              <a:ext uri="{FF2B5EF4-FFF2-40B4-BE49-F238E27FC236}">
                <a16:creationId xmlns:a16="http://schemas.microsoft.com/office/drawing/2014/main" id="{F422BAA8-3A16-4ACC-A887-00AC45EFAC50}"/>
              </a:ext>
            </a:extLst>
          </p:cNvPr>
          <p:cNvGrpSpPr/>
          <p:nvPr/>
        </p:nvGrpSpPr>
        <p:grpSpPr>
          <a:xfrm>
            <a:off x="4187970" y="1201190"/>
            <a:ext cx="973327" cy="1070675"/>
            <a:chOff x="4187970" y="1605165"/>
            <a:chExt cx="973327" cy="1070675"/>
          </a:xfrm>
        </p:grpSpPr>
        <p:sp>
          <p:nvSpPr>
            <p:cNvPr id="67" name="TextBox 66">
              <a:extLst>
                <a:ext uri="{FF2B5EF4-FFF2-40B4-BE49-F238E27FC236}">
                  <a16:creationId xmlns:a16="http://schemas.microsoft.com/office/drawing/2014/main" id="{2C5AF07E-90E0-4CD7-9509-EDBCB773DE63}"/>
                </a:ext>
              </a:extLst>
            </p:cNvPr>
            <p:cNvSpPr txBox="1"/>
            <p:nvPr/>
          </p:nvSpPr>
          <p:spPr>
            <a:xfrm>
              <a:off x="4187970" y="2429619"/>
              <a:ext cx="973327" cy="246221"/>
            </a:xfrm>
            <a:prstGeom prst="rect">
              <a:avLst/>
            </a:prstGeom>
            <a:noFill/>
            <a:ln w="12700">
              <a:noFill/>
            </a:ln>
          </p:spPr>
          <p:txBody>
            <a:bodyPr wrap="square" rtlCol="0">
              <a:spAutoFit/>
            </a:bodyPr>
            <a:lstStyle/>
            <a:p>
              <a:pPr algn="ctr"/>
              <a:r>
                <a:rPr lang="en-GB" sz="500" b="1">
                  <a:solidFill>
                    <a:schemeClr val="bg1"/>
                  </a:solidFill>
                  <a:latin typeface="Muli" panose="00000500000000000000" pitchFamily="2" charset="0"/>
                </a:rPr>
                <a:t>Lead Artist</a:t>
              </a:r>
              <a:br>
                <a:rPr lang="en-GB" sz="500" b="1">
                  <a:solidFill>
                    <a:schemeClr val="bg1"/>
                  </a:solidFill>
                  <a:latin typeface="Muli" panose="00000500000000000000" pitchFamily="2" charset="0"/>
                </a:rPr>
              </a:br>
              <a:r>
                <a:rPr lang="en-GB" sz="500">
                  <a:solidFill>
                    <a:schemeClr val="bg1"/>
                  </a:solidFill>
                  <a:latin typeface="Muli" panose="00000500000000000000" pitchFamily="2" charset="0"/>
                </a:rPr>
                <a:t>Alberto Alves (BR)</a:t>
              </a:r>
              <a:endParaRPr lang="en-US" sz="1050">
                <a:solidFill>
                  <a:schemeClr val="bg1"/>
                </a:solidFill>
              </a:endParaRPr>
            </a:p>
          </p:txBody>
        </p:sp>
        <p:sp>
          <p:nvSpPr>
            <p:cNvPr id="74" name="Oval 73">
              <a:extLst>
                <a:ext uri="{FF2B5EF4-FFF2-40B4-BE49-F238E27FC236}">
                  <a16:creationId xmlns:a16="http://schemas.microsoft.com/office/drawing/2014/main" id="{2F59875D-506B-CA46-9D70-07BF15B4FACE}"/>
                </a:ext>
              </a:extLst>
            </p:cNvPr>
            <p:cNvSpPr/>
            <p:nvPr/>
          </p:nvSpPr>
          <p:spPr>
            <a:xfrm>
              <a:off x="4254722" y="1605165"/>
              <a:ext cx="781654" cy="781654"/>
            </a:xfrm>
            <a:prstGeom prst="ellipse">
              <a:avLst/>
            </a:prstGeom>
            <a:blipFill>
              <a:blip r:embed="rId13"/>
              <a:stretch>
                <a:fillRect/>
              </a:stretch>
            </a:blipFill>
            <a:ln w="127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3" name="Gruppe 32">
            <a:extLst>
              <a:ext uri="{FF2B5EF4-FFF2-40B4-BE49-F238E27FC236}">
                <a16:creationId xmlns:a16="http://schemas.microsoft.com/office/drawing/2014/main" id="{0060F504-1F89-4BED-BB9C-DB9C571FD292}"/>
              </a:ext>
            </a:extLst>
          </p:cNvPr>
          <p:cNvGrpSpPr/>
          <p:nvPr/>
        </p:nvGrpSpPr>
        <p:grpSpPr>
          <a:xfrm>
            <a:off x="5181885" y="1201190"/>
            <a:ext cx="1188221" cy="1086084"/>
            <a:chOff x="5181885" y="1605165"/>
            <a:chExt cx="1188221" cy="1086084"/>
          </a:xfrm>
        </p:grpSpPr>
        <p:sp>
          <p:nvSpPr>
            <p:cNvPr id="57" name="TextBox 56">
              <a:extLst>
                <a:ext uri="{FF2B5EF4-FFF2-40B4-BE49-F238E27FC236}">
                  <a16:creationId xmlns:a16="http://schemas.microsoft.com/office/drawing/2014/main" id="{74028220-8C43-4139-89B0-B7496E43F34E}"/>
                </a:ext>
              </a:extLst>
            </p:cNvPr>
            <p:cNvSpPr txBox="1"/>
            <p:nvPr/>
          </p:nvSpPr>
          <p:spPr>
            <a:xfrm>
              <a:off x="5181885" y="2445028"/>
              <a:ext cx="1188221" cy="246221"/>
            </a:xfrm>
            <a:prstGeom prst="rect">
              <a:avLst/>
            </a:prstGeom>
            <a:noFill/>
            <a:ln w="12700">
              <a:noFill/>
            </a:ln>
          </p:spPr>
          <p:txBody>
            <a:bodyPr wrap="square" rtlCol="0">
              <a:spAutoFit/>
            </a:bodyPr>
            <a:lstStyle/>
            <a:p>
              <a:pPr algn="ctr"/>
              <a:r>
                <a:rPr lang="en-GB" sz="500" b="1">
                  <a:solidFill>
                    <a:schemeClr val="bg1"/>
                  </a:solidFill>
                  <a:latin typeface="Muli" panose="00000500000000000000" pitchFamily="2" charset="0"/>
                </a:rPr>
                <a:t>Game Developer</a:t>
              </a:r>
              <a:br>
                <a:rPr lang="en-GB" sz="500" b="1">
                  <a:solidFill>
                    <a:schemeClr val="bg1"/>
                  </a:solidFill>
                  <a:latin typeface="Muli" panose="00000500000000000000" pitchFamily="2" charset="0"/>
                </a:rPr>
              </a:br>
              <a:r>
                <a:rPr lang="en-GB" sz="500">
                  <a:solidFill>
                    <a:schemeClr val="bg1"/>
                  </a:solidFill>
                  <a:latin typeface="Muli" panose="00000500000000000000" pitchFamily="2" charset="0"/>
                </a:rPr>
                <a:t>Germán Barros (CH)</a:t>
              </a:r>
              <a:endParaRPr lang="en-US" sz="1050">
                <a:solidFill>
                  <a:schemeClr val="bg1"/>
                </a:solidFill>
              </a:endParaRPr>
            </a:p>
          </p:txBody>
        </p:sp>
        <p:sp>
          <p:nvSpPr>
            <p:cNvPr id="76" name="Oval 75">
              <a:extLst>
                <a:ext uri="{FF2B5EF4-FFF2-40B4-BE49-F238E27FC236}">
                  <a16:creationId xmlns:a16="http://schemas.microsoft.com/office/drawing/2014/main" id="{2CAC3D90-6433-D740-87E5-632C75EAA0B9}"/>
                </a:ext>
              </a:extLst>
            </p:cNvPr>
            <p:cNvSpPr/>
            <p:nvPr/>
          </p:nvSpPr>
          <p:spPr>
            <a:xfrm>
              <a:off x="5379015" y="1605165"/>
              <a:ext cx="781654" cy="781654"/>
            </a:xfrm>
            <a:prstGeom prst="ellipse">
              <a:avLst/>
            </a:prstGeom>
            <a:blipFill>
              <a:blip r:embed="rId14"/>
              <a:stretch>
                <a:fillRect/>
              </a:stretch>
            </a:blipFill>
            <a:ln w="127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4" name="Gruppe 33">
            <a:extLst>
              <a:ext uri="{FF2B5EF4-FFF2-40B4-BE49-F238E27FC236}">
                <a16:creationId xmlns:a16="http://schemas.microsoft.com/office/drawing/2014/main" id="{3119D95A-9028-46E7-A37E-B96DC92CE9E1}"/>
              </a:ext>
            </a:extLst>
          </p:cNvPr>
          <p:cNvGrpSpPr/>
          <p:nvPr/>
        </p:nvGrpSpPr>
        <p:grpSpPr>
          <a:xfrm>
            <a:off x="6457049" y="1201190"/>
            <a:ext cx="883691" cy="1156103"/>
            <a:chOff x="6457049" y="1605165"/>
            <a:chExt cx="883691" cy="1156103"/>
          </a:xfrm>
        </p:grpSpPr>
        <p:sp>
          <p:nvSpPr>
            <p:cNvPr id="89" name="TextBox 88">
              <a:extLst>
                <a:ext uri="{FF2B5EF4-FFF2-40B4-BE49-F238E27FC236}">
                  <a16:creationId xmlns:a16="http://schemas.microsoft.com/office/drawing/2014/main" id="{4412F220-2EDD-4699-9C6C-542D6414D988}"/>
                </a:ext>
              </a:extLst>
            </p:cNvPr>
            <p:cNvSpPr txBox="1"/>
            <p:nvPr/>
          </p:nvSpPr>
          <p:spPr>
            <a:xfrm>
              <a:off x="6457049" y="2438103"/>
              <a:ext cx="883691" cy="323165"/>
            </a:xfrm>
            <a:prstGeom prst="rect">
              <a:avLst/>
            </a:prstGeom>
            <a:noFill/>
            <a:ln w="12700">
              <a:noFill/>
            </a:ln>
          </p:spPr>
          <p:txBody>
            <a:bodyPr wrap="square" rtlCol="0">
              <a:spAutoFit/>
            </a:bodyPr>
            <a:lstStyle/>
            <a:p>
              <a:pPr algn="ctr"/>
              <a:r>
                <a:rPr lang="en-GB" sz="500" b="1">
                  <a:solidFill>
                    <a:schemeClr val="bg1"/>
                  </a:solidFill>
                  <a:latin typeface="Muli" panose="00000500000000000000" pitchFamily="2" charset="0"/>
                </a:rPr>
                <a:t>Game Developer</a:t>
              </a:r>
              <a:br>
                <a:rPr lang="en-GB" sz="500" b="1">
                  <a:solidFill>
                    <a:schemeClr val="bg1"/>
                  </a:solidFill>
                  <a:latin typeface="Muli" panose="00000500000000000000" pitchFamily="2" charset="0"/>
                </a:rPr>
              </a:br>
              <a:r>
                <a:rPr lang="en-GB" sz="500">
                  <a:solidFill>
                    <a:schemeClr val="bg1"/>
                  </a:solidFill>
                  <a:latin typeface="Muli" panose="00000500000000000000" pitchFamily="2" charset="0"/>
                </a:rPr>
                <a:t>Roberto Needham (CH)</a:t>
              </a:r>
              <a:endParaRPr lang="en-US" sz="1050" b="1">
                <a:solidFill>
                  <a:schemeClr val="bg1"/>
                </a:solidFill>
              </a:endParaRPr>
            </a:p>
          </p:txBody>
        </p:sp>
        <p:sp>
          <p:nvSpPr>
            <p:cNvPr id="77" name="Oval 76">
              <a:extLst>
                <a:ext uri="{FF2B5EF4-FFF2-40B4-BE49-F238E27FC236}">
                  <a16:creationId xmlns:a16="http://schemas.microsoft.com/office/drawing/2014/main" id="{001831D2-E12D-B24C-A52E-128C0F1B171C}"/>
                </a:ext>
              </a:extLst>
            </p:cNvPr>
            <p:cNvSpPr/>
            <p:nvPr/>
          </p:nvSpPr>
          <p:spPr>
            <a:xfrm>
              <a:off x="6503308" y="1605165"/>
              <a:ext cx="781654" cy="781654"/>
            </a:xfrm>
            <a:prstGeom prst="ellipse">
              <a:avLst/>
            </a:prstGeom>
            <a:blipFill>
              <a:blip r:embed="rId15"/>
              <a:stretch>
                <a:fillRect/>
              </a:stretch>
            </a:blipFill>
            <a:ln w="127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5" name="Gruppe 34">
            <a:extLst>
              <a:ext uri="{FF2B5EF4-FFF2-40B4-BE49-F238E27FC236}">
                <a16:creationId xmlns:a16="http://schemas.microsoft.com/office/drawing/2014/main" id="{142A92CB-4DC2-4AD3-8A4B-66E16CEBF57B}"/>
              </a:ext>
            </a:extLst>
          </p:cNvPr>
          <p:cNvGrpSpPr/>
          <p:nvPr/>
        </p:nvGrpSpPr>
        <p:grpSpPr>
          <a:xfrm>
            <a:off x="768163" y="2629346"/>
            <a:ext cx="1015996" cy="1079158"/>
            <a:chOff x="7510430" y="1605165"/>
            <a:chExt cx="1015996" cy="1079158"/>
          </a:xfrm>
        </p:grpSpPr>
        <p:sp>
          <p:nvSpPr>
            <p:cNvPr id="92" name="TextBox 91">
              <a:extLst>
                <a:ext uri="{FF2B5EF4-FFF2-40B4-BE49-F238E27FC236}">
                  <a16:creationId xmlns:a16="http://schemas.microsoft.com/office/drawing/2014/main" id="{39AED978-A6B6-44B2-9083-6C0CD914A374}"/>
                </a:ext>
              </a:extLst>
            </p:cNvPr>
            <p:cNvSpPr txBox="1"/>
            <p:nvPr/>
          </p:nvSpPr>
          <p:spPr>
            <a:xfrm>
              <a:off x="7510430" y="2438102"/>
              <a:ext cx="1015996" cy="246221"/>
            </a:xfrm>
            <a:prstGeom prst="rect">
              <a:avLst/>
            </a:prstGeom>
            <a:noFill/>
            <a:ln w="12700">
              <a:noFill/>
            </a:ln>
          </p:spPr>
          <p:txBody>
            <a:bodyPr wrap="square" rtlCol="0">
              <a:spAutoFit/>
            </a:bodyPr>
            <a:lstStyle/>
            <a:p>
              <a:pPr algn="ctr"/>
              <a:r>
                <a:rPr lang="en-GB" sz="500" b="1">
                  <a:solidFill>
                    <a:schemeClr val="bg1"/>
                  </a:solidFill>
                  <a:latin typeface="Muli" panose="00000500000000000000" pitchFamily="2" charset="0"/>
                </a:rPr>
                <a:t>Pedagogue</a:t>
              </a:r>
              <a:br>
                <a:rPr lang="en-GB" sz="500" b="1">
                  <a:solidFill>
                    <a:schemeClr val="bg1"/>
                  </a:solidFill>
                  <a:latin typeface="Muli" panose="00000500000000000000" pitchFamily="2" charset="0"/>
                </a:rPr>
              </a:br>
              <a:r>
                <a:rPr lang="en-GB" sz="500">
                  <a:solidFill>
                    <a:schemeClr val="bg1"/>
                  </a:solidFill>
                  <a:latin typeface="Muli" panose="00000500000000000000" pitchFamily="2" charset="0"/>
                </a:rPr>
                <a:t>Håvard Tjora (NO)</a:t>
              </a:r>
              <a:endParaRPr lang="en-US" sz="1050">
                <a:solidFill>
                  <a:schemeClr val="bg1"/>
                </a:solidFill>
              </a:endParaRPr>
            </a:p>
          </p:txBody>
        </p:sp>
        <p:sp>
          <p:nvSpPr>
            <p:cNvPr id="78" name="Oval 77">
              <a:extLst>
                <a:ext uri="{FF2B5EF4-FFF2-40B4-BE49-F238E27FC236}">
                  <a16:creationId xmlns:a16="http://schemas.microsoft.com/office/drawing/2014/main" id="{C93A3E02-3164-5F4D-88F7-6AB8872B132D}"/>
                </a:ext>
              </a:extLst>
            </p:cNvPr>
            <p:cNvSpPr/>
            <p:nvPr/>
          </p:nvSpPr>
          <p:spPr>
            <a:xfrm>
              <a:off x="7627601" y="1605165"/>
              <a:ext cx="781654" cy="781654"/>
            </a:xfrm>
            <a:prstGeom prst="ellipse">
              <a:avLst/>
            </a:prstGeom>
            <a:blipFill>
              <a:blip r:embed="rId16"/>
              <a:srcRect/>
              <a:stretch>
                <a:fillRect l="-10938" r="-10938"/>
              </a:stretch>
            </a:blipFill>
            <a:ln w="127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0" name="Gruppe 29">
            <a:extLst>
              <a:ext uri="{FF2B5EF4-FFF2-40B4-BE49-F238E27FC236}">
                <a16:creationId xmlns:a16="http://schemas.microsoft.com/office/drawing/2014/main" id="{BF30117C-61FB-4FE9-8B24-4B165B3DA1BB}"/>
              </a:ext>
            </a:extLst>
          </p:cNvPr>
          <p:cNvGrpSpPr/>
          <p:nvPr/>
        </p:nvGrpSpPr>
        <p:grpSpPr>
          <a:xfrm>
            <a:off x="1971516" y="1201190"/>
            <a:ext cx="845597" cy="1075433"/>
            <a:chOff x="1971516" y="1605165"/>
            <a:chExt cx="845597" cy="1075433"/>
          </a:xfrm>
        </p:grpSpPr>
        <p:sp>
          <p:nvSpPr>
            <p:cNvPr id="45" name="TextBox 44">
              <a:extLst>
                <a:ext uri="{FF2B5EF4-FFF2-40B4-BE49-F238E27FC236}">
                  <a16:creationId xmlns:a16="http://schemas.microsoft.com/office/drawing/2014/main" id="{D94E418A-D81A-4DE6-8C17-FD51E5C8701B}"/>
                </a:ext>
              </a:extLst>
            </p:cNvPr>
            <p:cNvSpPr txBox="1"/>
            <p:nvPr/>
          </p:nvSpPr>
          <p:spPr>
            <a:xfrm>
              <a:off x="1971516" y="2434377"/>
              <a:ext cx="845597" cy="246221"/>
            </a:xfrm>
            <a:prstGeom prst="rect">
              <a:avLst/>
            </a:prstGeom>
            <a:noFill/>
            <a:ln w="12700">
              <a:noFill/>
            </a:ln>
          </p:spPr>
          <p:txBody>
            <a:bodyPr wrap="square" rtlCol="0">
              <a:spAutoFit/>
            </a:bodyPr>
            <a:lstStyle/>
            <a:p>
              <a:pPr algn="ctr"/>
              <a:r>
                <a:rPr lang="en-GB" sz="500" b="1">
                  <a:solidFill>
                    <a:schemeClr val="bg1"/>
                  </a:solidFill>
                  <a:latin typeface="Muli" panose="00000500000000000000" pitchFamily="2" charset="0"/>
                </a:rPr>
                <a:t>CTO</a:t>
              </a:r>
              <a:br>
                <a:rPr lang="en-GB" sz="500" b="1">
                  <a:solidFill>
                    <a:schemeClr val="bg1"/>
                  </a:solidFill>
                  <a:latin typeface="Muli" panose="00000500000000000000" pitchFamily="2" charset="0"/>
                </a:rPr>
              </a:br>
              <a:r>
                <a:rPr lang="en-GB" sz="500">
                  <a:solidFill>
                    <a:schemeClr val="bg1"/>
                  </a:solidFill>
                  <a:latin typeface="Muli" panose="00000500000000000000" pitchFamily="2" charset="0"/>
                </a:rPr>
                <a:t>Robert Madsen (US)</a:t>
              </a:r>
              <a:endParaRPr lang="en-US" sz="1050" b="1">
                <a:solidFill>
                  <a:schemeClr val="bg1"/>
                </a:solidFill>
              </a:endParaRPr>
            </a:p>
          </p:txBody>
        </p:sp>
        <p:sp>
          <p:nvSpPr>
            <p:cNvPr id="79" name="Oval 78">
              <a:extLst>
                <a:ext uri="{FF2B5EF4-FFF2-40B4-BE49-F238E27FC236}">
                  <a16:creationId xmlns:a16="http://schemas.microsoft.com/office/drawing/2014/main" id="{83E02B06-6334-1748-9693-144737145708}"/>
                </a:ext>
              </a:extLst>
            </p:cNvPr>
            <p:cNvSpPr/>
            <p:nvPr/>
          </p:nvSpPr>
          <p:spPr>
            <a:xfrm>
              <a:off x="2006136" y="1605165"/>
              <a:ext cx="781654" cy="781654"/>
            </a:xfrm>
            <a:prstGeom prst="ellipse">
              <a:avLst/>
            </a:prstGeom>
            <a:blipFill>
              <a:blip r:embed="rId17"/>
              <a:stretch>
                <a:fillRect/>
              </a:stretch>
            </a:blipFill>
            <a:ln w="127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3" name="Gruppe 62">
            <a:extLst>
              <a:ext uri="{FF2B5EF4-FFF2-40B4-BE49-F238E27FC236}">
                <a16:creationId xmlns:a16="http://schemas.microsoft.com/office/drawing/2014/main" id="{5A2DDDE6-6FDE-4D39-B133-86336F4E8BD1}"/>
              </a:ext>
            </a:extLst>
          </p:cNvPr>
          <p:cNvGrpSpPr/>
          <p:nvPr/>
        </p:nvGrpSpPr>
        <p:grpSpPr>
          <a:xfrm>
            <a:off x="7362173" y="1197125"/>
            <a:ext cx="1315871" cy="1090700"/>
            <a:chOff x="616887" y="3029928"/>
            <a:chExt cx="1315871" cy="1090700"/>
          </a:xfrm>
        </p:grpSpPr>
        <p:sp>
          <p:nvSpPr>
            <p:cNvPr id="70" name="TextBox 69">
              <a:extLst>
                <a:ext uri="{FF2B5EF4-FFF2-40B4-BE49-F238E27FC236}">
                  <a16:creationId xmlns:a16="http://schemas.microsoft.com/office/drawing/2014/main" id="{2AC4B591-4841-401C-B720-CCD387F73844}"/>
                </a:ext>
              </a:extLst>
            </p:cNvPr>
            <p:cNvSpPr txBox="1"/>
            <p:nvPr/>
          </p:nvSpPr>
          <p:spPr>
            <a:xfrm>
              <a:off x="616887" y="3874407"/>
              <a:ext cx="1315871" cy="246221"/>
            </a:xfrm>
            <a:prstGeom prst="rect">
              <a:avLst/>
            </a:prstGeom>
            <a:noFill/>
            <a:ln w="12700">
              <a:noFill/>
            </a:ln>
          </p:spPr>
          <p:txBody>
            <a:bodyPr wrap="square" rtlCol="0">
              <a:spAutoFit/>
            </a:bodyPr>
            <a:lstStyle/>
            <a:p>
              <a:pPr algn="ctr"/>
              <a:r>
                <a:rPr lang="en-GB" sz="500" b="1">
                  <a:solidFill>
                    <a:schemeClr val="bg1"/>
                  </a:solidFill>
                  <a:latin typeface="Muli" panose="00000500000000000000" pitchFamily="2" charset="0"/>
                </a:rPr>
                <a:t>Lead Pedagogue</a:t>
              </a:r>
              <a:br>
                <a:rPr lang="en-GB" sz="500" b="1">
                  <a:solidFill>
                    <a:schemeClr val="bg1"/>
                  </a:solidFill>
                  <a:latin typeface="Muli" panose="00000500000000000000" pitchFamily="2" charset="0"/>
                </a:rPr>
              </a:br>
              <a:r>
                <a:rPr lang="en-GB" sz="500">
                  <a:solidFill>
                    <a:schemeClr val="bg1"/>
                  </a:solidFill>
                  <a:latin typeface="Muli" panose="00000500000000000000" pitchFamily="2" charset="0"/>
                </a:rPr>
                <a:t>Endre Natvik (NO)</a:t>
              </a:r>
              <a:endParaRPr lang="en-US" sz="1050" b="1">
                <a:solidFill>
                  <a:schemeClr val="bg1"/>
                </a:solidFill>
              </a:endParaRPr>
            </a:p>
          </p:txBody>
        </p:sp>
        <p:sp>
          <p:nvSpPr>
            <p:cNvPr id="80" name="Oval 79">
              <a:extLst>
                <a:ext uri="{FF2B5EF4-FFF2-40B4-BE49-F238E27FC236}">
                  <a16:creationId xmlns:a16="http://schemas.microsoft.com/office/drawing/2014/main" id="{8ABF394E-C6D4-8E4D-B100-C3DDC3B1A43F}"/>
                </a:ext>
              </a:extLst>
            </p:cNvPr>
            <p:cNvSpPr/>
            <p:nvPr/>
          </p:nvSpPr>
          <p:spPr>
            <a:xfrm>
              <a:off x="881843" y="3029928"/>
              <a:ext cx="781654" cy="781654"/>
            </a:xfrm>
            <a:prstGeom prst="ellipse">
              <a:avLst/>
            </a:prstGeom>
            <a:blipFill>
              <a:blip r:embed="rId18"/>
              <a:stretch>
                <a:fillRect/>
              </a:stretch>
            </a:blipFill>
            <a:ln w="127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6" name="Gruppe 55">
            <a:extLst>
              <a:ext uri="{FF2B5EF4-FFF2-40B4-BE49-F238E27FC236}">
                <a16:creationId xmlns:a16="http://schemas.microsoft.com/office/drawing/2014/main" id="{1B67F993-7D35-4DAB-A299-C62AE4E3EE00}"/>
              </a:ext>
            </a:extLst>
          </p:cNvPr>
          <p:cNvGrpSpPr/>
          <p:nvPr/>
        </p:nvGrpSpPr>
        <p:grpSpPr>
          <a:xfrm>
            <a:off x="4148132" y="2625953"/>
            <a:ext cx="994834" cy="1082551"/>
            <a:chOff x="4148132" y="3029928"/>
            <a:chExt cx="994834" cy="1082551"/>
          </a:xfrm>
        </p:grpSpPr>
        <p:sp>
          <p:nvSpPr>
            <p:cNvPr id="72" name="TextBox 71">
              <a:extLst>
                <a:ext uri="{FF2B5EF4-FFF2-40B4-BE49-F238E27FC236}">
                  <a16:creationId xmlns:a16="http://schemas.microsoft.com/office/drawing/2014/main" id="{9AB627C4-68FA-4A28-B013-45477E25EBC2}"/>
                </a:ext>
              </a:extLst>
            </p:cNvPr>
            <p:cNvSpPr txBox="1"/>
            <p:nvPr/>
          </p:nvSpPr>
          <p:spPr>
            <a:xfrm>
              <a:off x="4148132" y="3866258"/>
              <a:ext cx="994834" cy="246221"/>
            </a:xfrm>
            <a:prstGeom prst="rect">
              <a:avLst/>
            </a:prstGeom>
            <a:noFill/>
            <a:ln w="12700">
              <a:solidFill>
                <a:schemeClr val="tx1"/>
              </a:solidFill>
            </a:ln>
          </p:spPr>
          <p:txBody>
            <a:bodyPr wrap="square" rtlCol="0">
              <a:spAutoFit/>
            </a:bodyPr>
            <a:lstStyle/>
            <a:p>
              <a:pPr algn="ctr"/>
              <a:r>
                <a:rPr lang="en-GB" sz="500" b="1">
                  <a:solidFill>
                    <a:schemeClr val="bg1"/>
                  </a:solidFill>
                  <a:latin typeface="Muli" panose="00000500000000000000" pitchFamily="2" charset="0"/>
                </a:rPr>
                <a:t>Illustration &amp; Animation</a:t>
              </a:r>
              <a:br>
                <a:rPr lang="en-GB" sz="500" b="1">
                  <a:solidFill>
                    <a:schemeClr val="bg1"/>
                  </a:solidFill>
                  <a:latin typeface="Muli" panose="00000500000000000000" pitchFamily="2" charset="0"/>
                </a:rPr>
              </a:br>
              <a:r>
                <a:rPr lang="en-GB" sz="500">
                  <a:solidFill>
                    <a:schemeClr val="bg1"/>
                  </a:solidFill>
                  <a:latin typeface="Muli" panose="00000500000000000000" pitchFamily="2" charset="0"/>
                </a:rPr>
                <a:t>Mario Moura (BR)</a:t>
              </a:r>
              <a:endParaRPr lang="en-US" sz="1050">
                <a:solidFill>
                  <a:schemeClr val="bg1"/>
                </a:solidFill>
              </a:endParaRPr>
            </a:p>
          </p:txBody>
        </p:sp>
        <p:sp>
          <p:nvSpPr>
            <p:cNvPr id="81" name="Oval 80">
              <a:extLst>
                <a:ext uri="{FF2B5EF4-FFF2-40B4-BE49-F238E27FC236}">
                  <a16:creationId xmlns:a16="http://schemas.microsoft.com/office/drawing/2014/main" id="{EF7970A9-1F5C-034A-A4A9-62F56EA447E9}"/>
                </a:ext>
              </a:extLst>
            </p:cNvPr>
            <p:cNvSpPr/>
            <p:nvPr/>
          </p:nvSpPr>
          <p:spPr>
            <a:xfrm>
              <a:off x="4254722" y="3029928"/>
              <a:ext cx="781654" cy="781654"/>
            </a:xfrm>
            <a:prstGeom prst="ellipse">
              <a:avLst/>
            </a:prstGeom>
            <a:blipFill>
              <a:blip r:embed="rId19"/>
              <a:stretch>
                <a:fillRect/>
              </a:stretch>
            </a:blipFill>
            <a:ln w="12700">
              <a:solidFill>
                <a:srgbClr val="72F2E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5" name="Gruppe 54">
            <a:extLst>
              <a:ext uri="{FF2B5EF4-FFF2-40B4-BE49-F238E27FC236}">
                <a16:creationId xmlns:a16="http://schemas.microsoft.com/office/drawing/2014/main" id="{E01D26A6-C201-4536-B30B-1DE53D930470}"/>
              </a:ext>
            </a:extLst>
          </p:cNvPr>
          <p:cNvGrpSpPr/>
          <p:nvPr/>
        </p:nvGrpSpPr>
        <p:grpSpPr>
          <a:xfrm>
            <a:off x="5338593" y="2625953"/>
            <a:ext cx="876126" cy="1091782"/>
            <a:chOff x="5338593" y="3029928"/>
            <a:chExt cx="876126" cy="1091782"/>
          </a:xfrm>
        </p:grpSpPr>
        <p:sp>
          <p:nvSpPr>
            <p:cNvPr id="54" name="TextBox 53">
              <a:extLst>
                <a:ext uri="{FF2B5EF4-FFF2-40B4-BE49-F238E27FC236}">
                  <a16:creationId xmlns:a16="http://schemas.microsoft.com/office/drawing/2014/main" id="{5B5CAA44-CE2E-4ED2-AED0-B309EAF1E97F}"/>
                </a:ext>
              </a:extLst>
            </p:cNvPr>
            <p:cNvSpPr txBox="1"/>
            <p:nvPr/>
          </p:nvSpPr>
          <p:spPr>
            <a:xfrm>
              <a:off x="5338593" y="3875489"/>
              <a:ext cx="876126" cy="246221"/>
            </a:xfrm>
            <a:prstGeom prst="rect">
              <a:avLst/>
            </a:prstGeom>
            <a:noFill/>
            <a:ln>
              <a:noFill/>
            </a:ln>
          </p:spPr>
          <p:txBody>
            <a:bodyPr wrap="square" rtlCol="0">
              <a:spAutoFit/>
            </a:bodyPr>
            <a:lstStyle/>
            <a:p>
              <a:pPr algn="ctr"/>
              <a:r>
                <a:rPr lang="en-GB" sz="500" b="1">
                  <a:solidFill>
                    <a:schemeClr val="bg1"/>
                  </a:solidFill>
                  <a:latin typeface="Muli" panose="00000500000000000000" pitchFamily="2" charset="0"/>
                </a:rPr>
                <a:t>Marketing Intern</a:t>
              </a:r>
              <a:br>
                <a:rPr lang="en-GB" sz="500" b="1">
                  <a:solidFill>
                    <a:schemeClr val="bg1"/>
                  </a:solidFill>
                  <a:latin typeface="Muli" panose="00000500000000000000" pitchFamily="2" charset="0"/>
                </a:rPr>
              </a:br>
              <a:r>
                <a:rPr lang="en-GB" sz="500">
                  <a:solidFill>
                    <a:schemeClr val="bg1"/>
                  </a:solidFill>
                  <a:latin typeface="Muli" panose="00000500000000000000" pitchFamily="2" charset="0"/>
                </a:rPr>
                <a:t>Rakel Ottesen (NO)</a:t>
              </a:r>
              <a:endParaRPr lang="en-US" sz="1050">
                <a:solidFill>
                  <a:schemeClr val="bg1"/>
                </a:solidFill>
              </a:endParaRPr>
            </a:p>
          </p:txBody>
        </p:sp>
        <p:sp>
          <p:nvSpPr>
            <p:cNvPr id="82" name="Oval 81">
              <a:extLst>
                <a:ext uri="{FF2B5EF4-FFF2-40B4-BE49-F238E27FC236}">
                  <a16:creationId xmlns:a16="http://schemas.microsoft.com/office/drawing/2014/main" id="{225AB89C-4EE5-CF42-A52A-B4ECB9BD01B1}"/>
                </a:ext>
              </a:extLst>
            </p:cNvPr>
            <p:cNvSpPr/>
            <p:nvPr/>
          </p:nvSpPr>
          <p:spPr>
            <a:xfrm>
              <a:off x="5379015" y="3029928"/>
              <a:ext cx="781654" cy="781654"/>
            </a:xfrm>
            <a:prstGeom prst="ellipse">
              <a:avLst/>
            </a:prstGeom>
            <a:blipFill>
              <a:blip r:embed="rId20"/>
              <a:stretch>
                <a:fillRect/>
              </a:stretch>
            </a:blipFill>
            <a:ln w="127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3" name="Gruppe 52">
            <a:extLst>
              <a:ext uri="{FF2B5EF4-FFF2-40B4-BE49-F238E27FC236}">
                <a16:creationId xmlns:a16="http://schemas.microsoft.com/office/drawing/2014/main" id="{68EA3F00-BB5E-4952-BE97-CD999BBE9118}"/>
              </a:ext>
            </a:extLst>
          </p:cNvPr>
          <p:cNvGrpSpPr/>
          <p:nvPr/>
        </p:nvGrpSpPr>
        <p:grpSpPr>
          <a:xfrm>
            <a:off x="6490427" y="2625953"/>
            <a:ext cx="850314" cy="1086786"/>
            <a:chOff x="6490427" y="3029928"/>
            <a:chExt cx="850314" cy="1086786"/>
          </a:xfrm>
        </p:grpSpPr>
        <p:sp>
          <p:nvSpPr>
            <p:cNvPr id="58" name="TextBox 57">
              <a:extLst>
                <a:ext uri="{FF2B5EF4-FFF2-40B4-BE49-F238E27FC236}">
                  <a16:creationId xmlns:a16="http://schemas.microsoft.com/office/drawing/2014/main" id="{8A31BA68-6342-4181-8E23-E26B48BE7543}"/>
                </a:ext>
              </a:extLst>
            </p:cNvPr>
            <p:cNvSpPr txBox="1"/>
            <p:nvPr/>
          </p:nvSpPr>
          <p:spPr>
            <a:xfrm>
              <a:off x="6490427" y="3870493"/>
              <a:ext cx="850314" cy="246221"/>
            </a:xfrm>
            <a:prstGeom prst="rect">
              <a:avLst/>
            </a:prstGeom>
            <a:noFill/>
            <a:ln w="12700">
              <a:noFill/>
            </a:ln>
          </p:spPr>
          <p:txBody>
            <a:bodyPr wrap="square" rtlCol="0">
              <a:spAutoFit/>
            </a:bodyPr>
            <a:lstStyle/>
            <a:p>
              <a:pPr algn="ctr"/>
              <a:r>
                <a:rPr lang="en-GB" sz="500" b="1">
                  <a:solidFill>
                    <a:schemeClr val="bg1"/>
                  </a:solidFill>
                  <a:latin typeface="Muli" panose="00000500000000000000" pitchFamily="2" charset="0"/>
                </a:rPr>
                <a:t>Videography Intern</a:t>
              </a:r>
              <a:br>
                <a:rPr lang="en-GB" sz="500" b="1">
                  <a:solidFill>
                    <a:schemeClr val="bg1"/>
                  </a:solidFill>
                  <a:latin typeface="Muli" panose="00000500000000000000" pitchFamily="2" charset="0"/>
                </a:rPr>
              </a:br>
              <a:r>
                <a:rPr lang="en-GB" sz="500">
                  <a:solidFill>
                    <a:schemeClr val="bg1"/>
                  </a:solidFill>
                  <a:latin typeface="Muli" panose="00000500000000000000" pitchFamily="2" charset="0"/>
                </a:rPr>
                <a:t>Ådne Olsen (NO)</a:t>
              </a:r>
              <a:endParaRPr lang="en-US" sz="1050">
                <a:solidFill>
                  <a:schemeClr val="bg1"/>
                </a:solidFill>
              </a:endParaRPr>
            </a:p>
          </p:txBody>
        </p:sp>
        <p:sp>
          <p:nvSpPr>
            <p:cNvPr id="83" name="Oval 82">
              <a:extLst>
                <a:ext uri="{FF2B5EF4-FFF2-40B4-BE49-F238E27FC236}">
                  <a16:creationId xmlns:a16="http://schemas.microsoft.com/office/drawing/2014/main" id="{EF9551F6-0362-034A-93DB-AB6AFF021AE4}"/>
                </a:ext>
              </a:extLst>
            </p:cNvPr>
            <p:cNvSpPr/>
            <p:nvPr/>
          </p:nvSpPr>
          <p:spPr>
            <a:xfrm>
              <a:off x="6503308" y="3029928"/>
              <a:ext cx="781654" cy="781654"/>
            </a:xfrm>
            <a:prstGeom prst="ellipse">
              <a:avLst/>
            </a:prstGeom>
            <a:blipFill>
              <a:blip r:embed="rId21"/>
              <a:stretch>
                <a:fillRect/>
              </a:stretch>
            </a:blipFill>
            <a:ln w="127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2" name="Gruppe 51">
            <a:extLst>
              <a:ext uri="{FF2B5EF4-FFF2-40B4-BE49-F238E27FC236}">
                <a16:creationId xmlns:a16="http://schemas.microsoft.com/office/drawing/2014/main" id="{1CAD0CBB-1D8F-4DB4-B31C-227C08DC6C69}"/>
              </a:ext>
            </a:extLst>
          </p:cNvPr>
          <p:cNvGrpSpPr/>
          <p:nvPr/>
        </p:nvGrpSpPr>
        <p:grpSpPr>
          <a:xfrm>
            <a:off x="7540968" y="2625953"/>
            <a:ext cx="954919" cy="1088719"/>
            <a:chOff x="7540968" y="3029928"/>
            <a:chExt cx="954919" cy="1088719"/>
          </a:xfrm>
        </p:grpSpPr>
        <p:sp>
          <p:nvSpPr>
            <p:cNvPr id="62" name="TextBox 61">
              <a:extLst>
                <a:ext uri="{FF2B5EF4-FFF2-40B4-BE49-F238E27FC236}">
                  <a16:creationId xmlns:a16="http://schemas.microsoft.com/office/drawing/2014/main" id="{446EC8B7-FA1F-4CF4-9E0C-8D4F61368917}"/>
                </a:ext>
              </a:extLst>
            </p:cNvPr>
            <p:cNvSpPr txBox="1"/>
            <p:nvPr/>
          </p:nvSpPr>
          <p:spPr>
            <a:xfrm>
              <a:off x="7540968" y="3872426"/>
              <a:ext cx="954919" cy="246221"/>
            </a:xfrm>
            <a:prstGeom prst="rect">
              <a:avLst/>
            </a:prstGeom>
            <a:noFill/>
            <a:ln w="12700">
              <a:noFill/>
            </a:ln>
          </p:spPr>
          <p:txBody>
            <a:bodyPr wrap="square" rtlCol="0">
              <a:spAutoFit/>
            </a:bodyPr>
            <a:lstStyle/>
            <a:p>
              <a:pPr algn="ctr"/>
              <a:r>
                <a:rPr lang="en-GB" sz="500" b="1">
                  <a:solidFill>
                    <a:schemeClr val="bg1"/>
                  </a:solidFill>
                  <a:latin typeface="Muli" panose="00000500000000000000" pitchFamily="2" charset="0"/>
                </a:rPr>
                <a:t>Business Intern</a:t>
              </a:r>
              <a:br>
                <a:rPr lang="en-GB" sz="500" b="1">
                  <a:solidFill>
                    <a:schemeClr val="bg1"/>
                  </a:solidFill>
                  <a:latin typeface="Muli" panose="00000500000000000000" pitchFamily="2" charset="0"/>
                </a:rPr>
              </a:br>
              <a:r>
                <a:rPr lang="en-GB" sz="500">
                  <a:solidFill>
                    <a:schemeClr val="bg1"/>
                  </a:solidFill>
                  <a:latin typeface="Muli" panose="00000500000000000000" pitchFamily="2" charset="0"/>
                </a:rPr>
                <a:t>Sondre Sandvoll (NO)</a:t>
              </a:r>
              <a:endParaRPr lang="en-US" sz="1050">
                <a:solidFill>
                  <a:schemeClr val="bg1"/>
                </a:solidFill>
              </a:endParaRPr>
            </a:p>
          </p:txBody>
        </p:sp>
        <p:sp>
          <p:nvSpPr>
            <p:cNvPr id="84" name="Oval 83">
              <a:extLst>
                <a:ext uri="{FF2B5EF4-FFF2-40B4-BE49-F238E27FC236}">
                  <a16:creationId xmlns:a16="http://schemas.microsoft.com/office/drawing/2014/main" id="{7116D58E-DF07-E543-840A-F5424277DC94}"/>
                </a:ext>
              </a:extLst>
            </p:cNvPr>
            <p:cNvSpPr/>
            <p:nvPr/>
          </p:nvSpPr>
          <p:spPr>
            <a:xfrm>
              <a:off x="7627601" y="3029928"/>
              <a:ext cx="781654" cy="781654"/>
            </a:xfrm>
            <a:prstGeom prst="ellipse">
              <a:avLst/>
            </a:prstGeom>
            <a:blipFill>
              <a:blip r:embed="rId22"/>
              <a:srcRect/>
              <a:stretch>
                <a:fillRect l="-2675" r="-2675"/>
              </a:stretch>
            </a:blipFill>
            <a:ln w="127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 name="Gruppe 1">
            <a:extLst>
              <a:ext uri="{FF2B5EF4-FFF2-40B4-BE49-F238E27FC236}">
                <a16:creationId xmlns:a16="http://schemas.microsoft.com/office/drawing/2014/main" id="{B91ED03D-F722-40A1-AA0E-EC516EA0720B}"/>
              </a:ext>
            </a:extLst>
          </p:cNvPr>
          <p:cNvGrpSpPr/>
          <p:nvPr/>
        </p:nvGrpSpPr>
        <p:grpSpPr>
          <a:xfrm>
            <a:off x="2973060" y="2625953"/>
            <a:ext cx="1113216" cy="1084704"/>
            <a:chOff x="2973060" y="2625953"/>
            <a:chExt cx="1113216" cy="1084704"/>
          </a:xfrm>
        </p:grpSpPr>
        <p:sp>
          <p:nvSpPr>
            <p:cNvPr id="75" name="TextBox 74">
              <a:extLst>
                <a:ext uri="{FF2B5EF4-FFF2-40B4-BE49-F238E27FC236}">
                  <a16:creationId xmlns:a16="http://schemas.microsoft.com/office/drawing/2014/main" id="{4A45E14C-AE6B-4606-9877-89FF54241F97}"/>
                </a:ext>
              </a:extLst>
            </p:cNvPr>
            <p:cNvSpPr txBox="1"/>
            <p:nvPr/>
          </p:nvSpPr>
          <p:spPr>
            <a:xfrm>
              <a:off x="2973060" y="3464436"/>
              <a:ext cx="1113216" cy="246221"/>
            </a:xfrm>
            <a:prstGeom prst="rect">
              <a:avLst/>
            </a:prstGeom>
            <a:noFill/>
            <a:ln w="12700">
              <a:noFill/>
            </a:ln>
          </p:spPr>
          <p:txBody>
            <a:bodyPr wrap="square" rtlCol="0">
              <a:spAutoFit/>
            </a:bodyPr>
            <a:lstStyle/>
            <a:p>
              <a:pPr algn="ctr"/>
              <a:r>
                <a:rPr lang="en-GB" sz="500" b="1">
                  <a:solidFill>
                    <a:schemeClr val="bg1"/>
                  </a:solidFill>
                  <a:latin typeface="Muli" panose="00000500000000000000" pitchFamily="2" charset="0"/>
                </a:rPr>
                <a:t>Illustration &amp; UI Design</a:t>
              </a:r>
              <a:br>
                <a:rPr lang="en-GB" sz="500" b="1">
                  <a:solidFill>
                    <a:schemeClr val="bg1"/>
                  </a:solidFill>
                  <a:latin typeface="Muli" panose="00000500000000000000" pitchFamily="2" charset="0"/>
                </a:rPr>
              </a:br>
              <a:r>
                <a:rPr lang="en-GB" sz="500">
                  <a:solidFill>
                    <a:schemeClr val="bg1"/>
                  </a:solidFill>
                  <a:latin typeface="Muli" panose="00000500000000000000" pitchFamily="2" charset="0"/>
                </a:rPr>
                <a:t>Nhu Pham (US)</a:t>
              </a:r>
              <a:endParaRPr lang="en-US" sz="1050">
                <a:solidFill>
                  <a:schemeClr val="bg1"/>
                </a:solidFill>
              </a:endParaRPr>
            </a:p>
          </p:txBody>
        </p:sp>
        <p:sp>
          <p:nvSpPr>
            <p:cNvPr id="87" name="Oval 86">
              <a:extLst>
                <a:ext uri="{FF2B5EF4-FFF2-40B4-BE49-F238E27FC236}">
                  <a16:creationId xmlns:a16="http://schemas.microsoft.com/office/drawing/2014/main" id="{E74CA384-EFF1-8F42-8B38-789266941E0D}"/>
                </a:ext>
              </a:extLst>
            </p:cNvPr>
            <p:cNvSpPr/>
            <p:nvPr/>
          </p:nvSpPr>
          <p:spPr>
            <a:xfrm>
              <a:off x="3127671" y="2625953"/>
              <a:ext cx="781654" cy="781654"/>
            </a:xfrm>
            <a:prstGeom prst="ellipse">
              <a:avLst/>
            </a:prstGeom>
            <a:blipFill>
              <a:blip r:embed="rId23">
                <a:extLst>
                  <a:ext uri="{BEBA8EAE-BF5A-486C-A8C5-ECC9F3942E4B}">
                    <a14:imgProps xmlns:a14="http://schemas.microsoft.com/office/drawing/2010/main">
                      <a14:imgLayer r:embed="rId24">
                        <a14:imgEffect>
                          <a14:saturation sat="0"/>
                        </a14:imgEffect>
                      </a14:imgLayer>
                    </a14:imgProps>
                  </a:ext>
                </a:extLst>
              </a:blip>
              <a:srcRect/>
              <a:stretch>
                <a:fillRect t="-16667" b="-16667"/>
              </a:stretch>
            </a:blipFill>
            <a:ln w="12700">
              <a:solidFill>
                <a:srgbClr val="72F2E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1" name="Gruppe 60">
            <a:extLst>
              <a:ext uri="{FF2B5EF4-FFF2-40B4-BE49-F238E27FC236}">
                <a16:creationId xmlns:a16="http://schemas.microsoft.com/office/drawing/2014/main" id="{01CC5676-E640-4077-9AB8-70BC1E5B437A}"/>
              </a:ext>
            </a:extLst>
          </p:cNvPr>
          <p:cNvGrpSpPr/>
          <p:nvPr/>
        </p:nvGrpSpPr>
        <p:grpSpPr>
          <a:xfrm>
            <a:off x="1994614" y="2625953"/>
            <a:ext cx="892661" cy="1082551"/>
            <a:chOff x="1994614" y="3029928"/>
            <a:chExt cx="892661" cy="1082551"/>
          </a:xfrm>
        </p:grpSpPr>
        <p:sp>
          <p:nvSpPr>
            <p:cNvPr id="46" name="TextBox 45">
              <a:extLst>
                <a:ext uri="{FF2B5EF4-FFF2-40B4-BE49-F238E27FC236}">
                  <a16:creationId xmlns:a16="http://schemas.microsoft.com/office/drawing/2014/main" id="{A62E6D92-EEA6-45F2-BC29-2A9C48D7930A}"/>
                </a:ext>
              </a:extLst>
            </p:cNvPr>
            <p:cNvSpPr txBox="1"/>
            <p:nvPr/>
          </p:nvSpPr>
          <p:spPr>
            <a:xfrm>
              <a:off x="1994614" y="3866258"/>
              <a:ext cx="892661" cy="246221"/>
            </a:xfrm>
            <a:prstGeom prst="rect">
              <a:avLst/>
            </a:prstGeom>
            <a:noFill/>
            <a:ln w="9525">
              <a:noFill/>
            </a:ln>
          </p:spPr>
          <p:txBody>
            <a:bodyPr wrap="square" rtlCol="0">
              <a:spAutoFit/>
            </a:bodyPr>
            <a:lstStyle/>
            <a:p>
              <a:pPr algn="ctr"/>
              <a:r>
                <a:rPr lang="en-GB" sz="500" b="1">
                  <a:solidFill>
                    <a:schemeClr val="bg1"/>
                  </a:solidFill>
                  <a:latin typeface="Muli" panose="00000500000000000000" pitchFamily="2" charset="0"/>
                </a:rPr>
                <a:t>Assessor</a:t>
              </a:r>
              <a:br>
                <a:rPr lang="en-GB" sz="500" b="1">
                  <a:solidFill>
                    <a:schemeClr val="bg1"/>
                  </a:solidFill>
                  <a:latin typeface="Muli" panose="00000500000000000000" pitchFamily="2" charset="0"/>
                </a:rPr>
              </a:br>
              <a:r>
                <a:rPr lang="en-GB" sz="500">
                  <a:solidFill>
                    <a:schemeClr val="bg1"/>
                  </a:solidFill>
                  <a:latin typeface="Muli" panose="00000500000000000000" pitchFamily="2" charset="0"/>
                </a:rPr>
                <a:t>Sverre Tveit (NO)</a:t>
              </a:r>
              <a:endParaRPr lang="en-US" sz="1050">
                <a:solidFill>
                  <a:schemeClr val="bg1"/>
                </a:solidFill>
              </a:endParaRPr>
            </a:p>
          </p:txBody>
        </p:sp>
        <p:sp>
          <p:nvSpPr>
            <p:cNvPr id="88" name="Oval 87">
              <a:extLst>
                <a:ext uri="{FF2B5EF4-FFF2-40B4-BE49-F238E27FC236}">
                  <a16:creationId xmlns:a16="http://schemas.microsoft.com/office/drawing/2014/main" id="{F84759EA-E1A7-5F44-810E-7E455E647F00}"/>
                </a:ext>
              </a:extLst>
            </p:cNvPr>
            <p:cNvSpPr/>
            <p:nvPr/>
          </p:nvSpPr>
          <p:spPr>
            <a:xfrm>
              <a:off x="2020144" y="3029928"/>
              <a:ext cx="781654" cy="781654"/>
            </a:xfrm>
            <a:prstGeom prst="ellipse">
              <a:avLst/>
            </a:prstGeom>
            <a:blipFill>
              <a:blip r:embed="rId25"/>
              <a:stretch>
                <a:fillRect/>
              </a:stretch>
            </a:blipFill>
            <a:ln w="9525">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4" name="Group 43">
            <a:extLst>
              <a:ext uri="{FF2B5EF4-FFF2-40B4-BE49-F238E27FC236}">
                <a16:creationId xmlns:a16="http://schemas.microsoft.com/office/drawing/2014/main" id="{C9C12DAC-B148-490B-A0C3-83053138FAEF}"/>
              </a:ext>
            </a:extLst>
          </p:cNvPr>
          <p:cNvGrpSpPr/>
          <p:nvPr/>
        </p:nvGrpSpPr>
        <p:grpSpPr>
          <a:xfrm>
            <a:off x="801697" y="885570"/>
            <a:ext cx="719914" cy="59563"/>
            <a:chOff x="801697" y="1299029"/>
            <a:chExt cx="719914" cy="59563"/>
          </a:xfrm>
        </p:grpSpPr>
        <p:sp>
          <p:nvSpPr>
            <p:cNvPr id="47" name="Rectangle 46">
              <a:extLst>
                <a:ext uri="{FF2B5EF4-FFF2-40B4-BE49-F238E27FC236}">
                  <a16:creationId xmlns:a16="http://schemas.microsoft.com/office/drawing/2014/main" id="{33451803-70F3-4430-93AC-DC21A53367B0}"/>
                </a:ext>
              </a:extLst>
            </p:cNvPr>
            <p:cNvSpPr/>
            <p:nvPr/>
          </p:nvSpPr>
          <p:spPr>
            <a:xfrm>
              <a:off x="801697" y="1299029"/>
              <a:ext cx="360600" cy="59563"/>
            </a:xfrm>
            <a:prstGeom prst="rect">
              <a:avLst/>
            </a:prstGeom>
            <a:solidFill>
              <a:srgbClr val="0019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8" name="Rectangle 47">
              <a:extLst>
                <a:ext uri="{FF2B5EF4-FFF2-40B4-BE49-F238E27FC236}">
                  <a16:creationId xmlns:a16="http://schemas.microsoft.com/office/drawing/2014/main" id="{0A1682F5-7B48-4F3F-89C0-85A007B18D6E}"/>
                </a:ext>
              </a:extLst>
            </p:cNvPr>
            <p:cNvSpPr/>
            <p:nvPr/>
          </p:nvSpPr>
          <p:spPr>
            <a:xfrm>
              <a:off x="1161011" y="1299029"/>
              <a:ext cx="360600" cy="59563"/>
            </a:xfrm>
            <a:prstGeom prst="rect">
              <a:avLst/>
            </a:prstGeom>
            <a:solidFill>
              <a:schemeClr val="accent6">
                <a:lumMod val="5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nb-NO"/>
            </a:p>
          </p:txBody>
        </p:sp>
      </p:grpSp>
      <p:pic>
        <p:nvPicPr>
          <p:cNvPr id="49" name="Picture 48">
            <a:extLst>
              <a:ext uri="{FF2B5EF4-FFF2-40B4-BE49-F238E27FC236}">
                <a16:creationId xmlns:a16="http://schemas.microsoft.com/office/drawing/2014/main" id="{B759953E-308A-4B9E-A2F7-011C8CF38507}"/>
              </a:ext>
            </a:extLst>
          </p:cNvPr>
          <p:cNvPicPr>
            <a:picLocks noChangeAspect="1"/>
          </p:cNvPicPr>
          <p:nvPr/>
        </p:nvPicPr>
        <p:blipFill>
          <a:blip r:embed="rId26">
            <a:alphaModFix amt="65000"/>
          </a:blip>
          <a:stretch>
            <a:fillRect/>
          </a:stretch>
        </p:blipFill>
        <p:spPr>
          <a:xfrm>
            <a:off x="184482" y="4751695"/>
            <a:ext cx="1595030" cy="267659"/>
          </a:xfrm>
          <a:prstGeom prst="rect">
            <a:avLst/>
          </a:prstGeom>
        </p:spPr>
      </p:pic>
      <p:pic>
        <p:nvPicPr>
          <p:cNvPr id="50" name="Picture 49">
            <a:extLst>
              <a:ext uri="{FF2B5EF4-FFF2-40B4-BE49-F238E27FC236}">
                <a16:creationId xmlns:a16="http://schemas.microsoft.com/office/drawing/2014/main" id="{8B447CEB-E9FD-47B1-A389-B5C89DE49102}"/>
              </a:ext>
            </a:extLst>
          </p:cNvPr>
          <p:cNvPicPr>
            <a:picLocks noChangeAspect="1"/>
          </p:cNvPicPr>
          <p:nvPr/>
        </p:nvPicPr>
        <p:blipFill>
          <a:blip r:embed="rId27">
            <a:alphaModFix amt="31000"/>
          </a:blip>
          <a:stretch>
            <a:fillRect/>
          </a:stretch>
        </p:blipFill>
        <p:spPr>
          <a:xfrm>
            <a:off x="8160702" y="103037"/>
            <a:ext cx="869016" cy="596999"/>
          </a:xfrm>
          <a:prstGeom prst="rect">
            <a:avLst/>
          </a:prstGeom>
        </p:spPr>
      </p:pic>
      <p:sp>
        <p:nvSpPr>
          <p:cNvPr id="51" name="Google Shape;190;p48">
            <a:extLst>
              <a:ext uri="{FF2B5EF4-FFF2-40B4-BE49-F238E27FC236}">
                <a16:creationId xmlns:a16="http://schemas.microsoft.com/office/drawing/2014/main" id="{5EFD1BFA-BD14-456F-9D5F-A70E0153F189}"/>
              </a:ext>
            </a:extLst>
          </p:cNvPr>
          <p:cNvSpPr txBox="1">
            <a:spLocks/>
          </p:cNvSpPr>
          <p:nvPr/>
        </p:nvSpPr>
        <p:spPr>
          <a:xfrm>
            <a:off x="752844" y="367499"/>
            <a:ext cx="3553342" cy="597000"/>
          </a:xfrm>
          <a:prstGeom prst="rect">
            <a:avLst/>
          </a:prstGeom>
          <a:noFill/>
          <a:ln>
            <a:noFill/>
          </a:ln>
        </p:spPr>
        <p:txBody>
          <a:bodyPr spcFirstLastPara="1" wrap="square" lIns="19050" tIns="19050" rIns="19050" bIns="1905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1pPr>
            <a:lvl2pPr marR="0" lvl="1"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2pPr>
            <a:lvl3pPr marR="0" lvl="2"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3pPr>
            <a:lvl4pPr marR="0" lvl="3"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4pPr>
            <a:lvl5pPr marR="0" lvl="4"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5pPr>
            <a:lvl6pPr marR="0" lvl="5"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6pPr>
            <a:lvl7pPr marR="0" lvl="6"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7pPr>
            <a:lvl8pPr marR="0" lvl="7"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8pPr>
            <a:lvl9pPr marR="0" lvl="8"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9pPr>
          </a:lstStyle>
          <a:p>
            <a:pPr algn="l">
              <a:buClr>
                <a:srgbClr val="00004F"/>
              </a:buClr>
              <a:buSzPts val="4200"/>
            </a:pPr>
            <a:r>
              <a:rPr lang="en-GB" sz="2800" b="1">
                <a:solidFill>
                  <a:schemeClr val="bg1"/>
                </a:solidFill>
                <a:latin typeface="Muli" panose="00000500000000000000" pitchFamily="2" charset="0"/>
              </a:rPr>
              <a:t>Crew</a:t>
            </a:r>
          </a:p>
        </p:txBody>
      </p:sp>
      <p:sp>
        <p:nvSpPr>
          <p:cNvPr id="64" name="TextBox 74">
            <a:extLst>
              <a:ext uri="{FF2B5EF4-FFF2-40B4-BE49-F238E27FC236}">
                <a16:creationId xmlns:a16="http://schemas.microsoft.com/office/drawing/2014/main" id="{B10D22AF-012F-4E50-9A53-FDCC6FE335EB}"/>
              </a:ext>
            </a:extLst>
          </p:cNvPr>
          <p:cNvSpPr txBox="1"/>
          <p:nvPr/>
        </p:nvSpPr>
        <p:spPr>
          <a:xfrm>
            <a:off x="3003322" y="4500556"/>
            <a:ext cx="684124" cy="246221"/>
          </a:xfrm>
          <a:prstGeom prst="rect">
            <a:avLst/>
          </a:prstGeom>
          <a:noFill/>
          <a:ln w="12700">
            <a:noFill/>
          </a:ln>
        </p:spPr>
        <p:txBody>
          <a:bodyPr wrap="square" rtlCol="0">
            <a:spAutoFit/>
          </a:bodyPr>
          <a:lstStyle/>
          <a:p>
            <a:pPr algn="ctr"/>
            <a:r>
              <a:rPr lang="en-GB" sz="500" b="1">
                <a:solidFill>
                  <a:schemeClr val="bg1"/>
                </a:solidFill>
                <a:latin typeface="Muli" panose="00000500000000000000" pitchFamily="2" charset="0"/>
              </a:rPr>
              <a:t>Leila</a:t>
            </a:r>
            <a:br>
              <a:rPr lang="en-GB" sz="500" b="1">
                <a:solidFill>
                  <a:schemeClr val="bg1"/>
                </a:solidFill>
                <a:latin typeface="Muli" panose="00000500000000000000" pitchFamily="2" charset="0"/>
              </a:rPr>
            </a:br>
            <a:r>
              <a:rPr lang="en-GB" sz="500">
                <a:solidFill>
                  <a:schemeClr val="bg1"/>
                </a:solidFill>
                <a:latin typeface="Muli" panose="00000500000000000000" pitchFamily="2" charset="0"/>
              </a:rPr>
              <a:t>6</a:t>
            </a:r>
            <a:r>
              <a:rPr lang="en-GB" sz="500" baseline="30000">
                <a:solidFill>
                  <a:schemeClr val="bg1"/>
                </a:solidFill>
                <a:latin typeface="Muli" panose="00000500000000000000" pitchFamily="2" charset="0"/>
              </a:rPr>
              <a:t>th</a:t>
            </a:r>
            <a:r>
              <a:rPr lang="en-GB" sz="500">
                <a:solidFill>
                  <a:schemeClr val="bg1"/>
                </a:solidFill>
                <a:latin typeface="Muli" panose="00000500000000000000" pitchFamily="2" charset="0"/>
              </a:rPr>
              <a:t> Grade</a:t>
            </a:r>
            <a:endParaRPr lang="en-US" sz="1050">
              <a:solidFill>
                <a:schemeClr val="bg1"/>
              </a:solidFill>
            </a:endParaRPr>
          </a:p>
        </p:txBody>
      </p:sp>
      <p:sp>
        <p:nvSpPr>
          <p:cNvPr id="65" name="TextBox 74">
            <a:extLst>
              <a:ext uri="{FF2B5EF4-FFF2-40B4-BE49-F238E27FC236}">
                <a16:creationId xmlns:a16="http://schemas.microsoft.com/office/drawing/2014/main" id="{734E6A5A-754B-423A-B3A3-CFB0B773D591}"/>
              </a:ext>
            </a:extLst>
          </p:cNvPr>
          <p:cNvSpPr txBox="1"/>
          <p:nvPr/>
        </p:nvSpPr>
        <p:spPr>
          <a:xfrm>
            <a:off x="4717135" y="4505472"/>
            <a:ext cx="471543" cy="246221"/>
          </a:xfrm>
          <a:prstGeom prst="rect">
            <a:avLst/>
          </a:prstGeom>
          <a:noFill/>
          <a:ln w="12700">
            <a:noFill/>
          </a:ln>
        </p:spPr>
        <p:txBody>
          <a:bodyPr wrap="square" rtlCol="0">
            <a:spAutoFit/>
          </a:bodyPr>
          <a:lstStyle/>
          <a:p>
            <a:pPr algn="ctr"/>
            <a:r>
              <a:rPr lang="en-GB" sz="500" b="1">
                <a:solidFill>
                  <a:schemeClr val="bg1"/>
                </a:solidFill>
                <a:latin typeface="Muli" panose="00000500000000000000" pitchFamily="2" charset="0"/>
              </a:rPr>
              <a:t>Gabriel</a:t>
            </a:r>
            <a:br>
              <a:rPr lang="en-GB" sz="500" b="1">
                <a:solidFill>
                  <a:schemeClr val="bg1"/>
                </a:solidFill>
                <a:latin typeface="Muli" panose="00000500000000000000" pitchFamily="2" charset="0"/>
              </a:rPr>
            </a:br>
            <a:r>
              <a:rPr lang="en-GB" sz="500">
                <a:solidFill>
                  <a:schemeClr val="bg1"/>
                </a:solidFill>
                <a:latin typeface="Muli" panose="00000500000000000000" pitchFamily="2" charset="0"/>
              </a:rPr>
              <a:t>6</a:t>
            </a:r>
            <a:r>
              <a:rPr lang="en-GB" sz="500" baseline="30000">
                <a:solidFill>
                  <a:schemeClr val="bg1"/>
                </a:solidFill>
                <a:latin typeface="Muli" panose="00000500000000000000" pitchFamily="2" charset="0"/>
              </a:rPr>
              <a:t>th</a:t>
            </a:r>
            <a:r>
              <a:rPr lang="en-GB" sz="500">
                <a:solidFill>
                  <a:schemeClr val="bg1"/>
                </a:solidFill>
                <a:latin typeface="Muli" panose="00000500000000000000" pitchFamily="2" charset="0"/>
              </a:rPr>
              <a:t> Grade</a:t>
            </a:r>
            <a:endParaRPr lang="en-US" sz="1050">
              <a:solidFill>
                <a:schemeClr val="bg1"/>
              </a:solidFill>
            </a:endParaRPr>
          </a:p>
        </p:txBody>
      </p:sp>
      <p:sp>
        <p:nvSpPr>
          <p:cNvPr id="66" name="TextBox 74">
            <a:extLst>
              <a:ext uri="{FF2B5EF4-FFF2-40B4-BE49-F238E27FC236}">
                <a16:creationId xmlns:a16="http://schemas.microsoft.com/office/drawing/2014/main" id="{97D5B92D-D518-43AE-9E08-4B4E70BA7012}"/>
              </a:ext>
            </a:extLst>
          </p:cNvPr>
          <p:cNvSpPr txBox="1"/>
          <p:nvPr/>
        </p:nvSpPr>
        <p:spPr>
          <a:xfrm>
            <a:off x="5520970" y="4505471"/>
            <a:ext cx="471543" cy="246221"/>
          </a:xfrm>
          <a:prstGeom prst="rect">
            <a:avLst/>
          </a:prstGeom>
          <a:noFill/>
          <a:ln w="12700">
            <a:noFill/>
          </a:ln>
        </p:spPr>
        <p:txBody>
          <a:bodyPr wrap="square" rtlCol="0">
            <a:spAutoFit/>
          </a:bodyPr>
          <a:lstStyle/>
          <a:p>
            <a:pPr algn="ctr"/>
            <a:r>
              <a:rPr lang="en-GB" sz="500" b="1">
                <a:solidFill>
                  <a:schemeClr val="bg1"/>
                </a:solidFill>
                <a:latin typeface="Muli" panose="00000500000000000000" pitchFamily="2" charset="0"/>
              </a:rPr>
              <a:t>Edina</a:t>
            </a:r>
            <a:br>
              <a:rPr lang="en-GB" sz="500" b="1">
                <a:solidFill>
                  <a:schemeClr val="bg1"/>
                </a:solidFill>
                <a:latin typeface="Muli" panose="00000500000000000000" pitchFamily="2" charset="0"/>
              </a:rPr>
            </a:br>
            <a:r>
              <a:rPr lang="en-GB" sz="500">
                <a:solidFill>
                  <a:schemeClr val="bg1"/>
                </a:solidFill>
                <a:latin typeface="Muli" panose="00000500000000000000" pitchFamily="2" charset="0"/>
              </a:rPr>
              <a:t>4</a:t>
            </a:r>
            <a:r>
              <a:rPr lang="en-GB" sz="500" baseline="30000">
                <a:solidFill>
                  <a:schemeClr val="bg1"/>
                </a:solidFill>
                <a:latin typeface="Muli" panose="00000500000000000000" pitchFamily="2" charset="0"/>
              </a:rPr>
              <a:t>th</a:t>
            </a:r>
            <a:r>
              <a:rPr lang="en-GB" sz="500">
                <a:solidFill>
                  <a:schemeClr val="bg1"/>
                </a:solidFill>
                <a:latin typeface="Muli" panose="00000500000000000000" pitchFamily="2" charset="0"/>
              </a:rPr>
              <a:t> Grade</a:t>
            </a:r>
            <a:endParaRPr lang="en-US" sz="1050">
              <a:solidFill>
                <a:schemeClr val="bg1"/>
              </a:solidFill>
            </a:endParaRPr>
          </a:p>
        </p:txBody>
      </p:sp>
      <p:sp>
        <p:nvSpPr>
          <p:cNvPr id="68" name="TextBox 74">
            <a:extLst>
              <a:ext uri="{FF2B5EF4-FFF2-40B4-BE49-F238E27FC236}">
                <a16:creationId xmlns:a16="http://schemas.microsoft.com/office/drawing/2014/main" id="{2F36BC4F-4AF3-43EE-A05E-AFE8C98E1291}"/>
              </a:ext>
            </a:extLst>
          </p:cNvPr>
          <p:cNvSpPr txBox="1"/>
          <p:nvPr/>
        </p:nvSpPr>
        <p:spPr>
          <a:xfrm>
            <a:off x="3911144" y="4505473"/>
            <a:ext cx="471543" cy="246221"/>
          </a:xfrm>
          <a:prstGeom prst="rect">
            <a:avLst/>
          </a:prstGeom>
          <a:noFill/>
          <a:ln w="12700">
            <a:noFill/>
          </a:ln>
        </p:spPr>
        <p:txBody>
          <a:bodyPr wrap="square" rtlCol="0">
            <a:spAutoFit/>
          </a:bodyPr>
          <a:lstStyle/>
          <a:p>
            <a:pPr algn="ctr"/>
            <a:r>
              <a:rPr lang="en-GB" sz="500" b="1">
                <a:solidFill>
                  <a:schemeClr val="bg1"/>
                </a:solidFill>
                <a:latin typeface="Muli" panose="00000500000000000000" pitchFamily="2" charset="0"/>
              </a:rPr>
              <a:t>Ingrid</a:t>
            </a:r>
            <a:br>
              <a:rPr lang="en-GB" sz="500" b="1">
                <a:solidFill>
                  <a:schemeClr val="bg1"/>
                </a:solidFill>
                <a:latin typeface="Muli" panose="00000500000000000000" pitchFamily="2" charset="0"/>
              </a:rPr>
            </a:br>
            <a:r>
              <a:rPr lang="en-GB" sz="500">
                <a:solidFill>
                  <a:schemeClr val="bg1"/>
                </a:solidFill>
                <a:latin typeface="Muli" panose="00000500000000000000" pitchFamily="2" charset="0"/>
              </a:rPr>
              <a:t>6</a:t>
            </a:r>
            <a:r>
              <a:rPr lang="en-GB" sz="500" baseline="30000">
                <a:solidFill>
                  <a:schemeClr val="bg1"/>
                </a:solidFill>
                <a:latin typeface="Muli" panose="00000500000000000000" pitchFamily="2" charset="0"/>
              </a:rPr>
              <a:t>th</a:t>
            </a:r>
            <a:r>
              <a:rPr lang="en-GB" sz="500">
                <a:solidFill>
                  <a:schemeClr val="bg1"/>
                </a:solidFill>
                <a:latin typeface="Muli" panose="00000500000000000000" pitchFamily="2" charset="0"/>
              </a:rPr>
              <a:t> Grade</a:t>
            </a:r>
            <a:endParaRPr lang="en-US" sz="1050">
              <a:solidFill>
                <a:schemeClr val="bg1"/>
              </a:solidFill>
            </a:endParaRPr>
          </a:p>
        </p:txBody>
      </p:sp>
      <p:sp>
        <p:nvSpPr>
          <p:cNvPr id="85" name="TextBox 74">
            <a:extLst>
              <a:ext uri="{FF2B5EF4-FFF2-40B4-BE49-F238E27FC236}">
                <a16:creationId xmlns:a16="http://schemas.microsoft.com/office/drawing/2014/main" id="{81A02663-16C9-4B9F-99C7-BCAB413D00C1}"/>
              </a:ext>
            </a:extLst>
          </p:cNvPr>
          <p:cNvSpPr txBox="1"/>
          <p:nvPr/>
        </p:nvSpPr>
        <p:spPr>
          <a:xfrm>
            <a:off x="7932476" y="4500556"/>
            <a:ext cx="471543" cy="246221"/>
          </a:xfrm>
          <a:prstGeom prst="rect">
            <a:avLst/>
          </a:prstGeom>
          <a:noFill/>
          <a:ln w="12700">
            <a:noFill/>
          </a:ln>
        </p:spPr>
        <p:txBody>
          <a:bodyPr wrap="square" rtlCol="0">
            <a:spAutoFit/>
          </a:bodyPr>
          <a:lstStyle/>
          <a:p>
            <a:pPr algn="ctr"/>
            <a:r>
              <a:rPr lang="en-GB" sz="500" b="1">
                <a:solidFill>
                  <a:schemeClr val="bg1"/>
                </a:solidFill>
                <a:latin typeface="Muli" panose="00000500000000000000" pitchFamily="2" charset="0"/>
              </a:rPr>
              <a:t>Mahdi</a:t>
            </a:r>
            <a:br>
              <a:rPr lang="en-GB" sz="500" b="1">
                <a:solidFill>
                  <a:schemeClr val="bg1"/>
                </a:solidFill>
                <a:latin typeface="Muli" panose="00000500000000000000" pitchFamily="2" charset="0"/>
              </a:rPr>
            </a:br>
            <a:r>
              <a:rPr lang="en-GB" sz="500">
                <a:solidFill>
                  <a:schemeClr val="bg1"/>
                </a:solidFill>
                <a:latin typeface="Muli" panose="00000500000000000000" pitchFamily="2" charset="0"/>
              </a:rPr>
              <a:t>6</a:t>
            </a:r>
            <a:r>
              <a:rPr lang="en-GB" sz="500" baseline="30000">
                <a:solidFill>
                  <a:schemeClr val="bg1"/>
                </a:solidFill>
                <a:latin typeface="Muli" panose="00000500000000000000" pitchFamily="2" charset="0"/>
              </a:rPr>
              <a:t>th</a:t>
            </a:r>
            <a:r>
              <a:rPr lang="en-GB" sz="500">
                <a:solidFill>
                  <a:schemeClr val="bg1"/>
                </a:solidFill>
                <a:latin typeface="Muli" panose="00000500000000000000" pitchFamily="2" charset="0"/>
              </a:rPr>
              <a:t> Grade</a:t>
            </a:r>
            <a:endParaRPr lang="en-US" sz="1050">
              <a:solidFill>
                <a:schemeClr val="bg1"/>
              </a:solidFill>
            </a:endParaRPr>
          </a:p>
        </p:txBody>
      </p:sp>
      <p:sp>
        <p:nvSpPr>
          <p:cNvPr id="86" name="TextBox 74">
            <a:extLst>
              <a:ext uri="{FF2B5EF4-FFF2-40B4-BE49-F238E27FC236}">
                <a16:creationId xmlns:a16="http://schemas.microsoft.com/office/drawing/2014/main" id="{12A937A2-AEFA-441E-AED6-632DCA68B994}"/>
              </a:ext>
            </a:extLst>
          </p:cNvPr>
          <p:cNvSpPr txBox="1"/>
          <p:nvPr/>
        </p:nvSpPr>
        <p:spPr>
          <a:xfrm>
            <a:off x="7128640" y="4492575"/>
            <a:ext cx="471543" cy="246221"/>
          </a:xfrm>
          <a:prstGeom prst="rect">
            <a:avLst/>
          </a:prstGeom>
          <a:noFill/>
          <a:ln w="12700">
            <a:noFill/>
          </a:ln>
        </p:spPr>
        <p:txBody>
          <a:bodyPr wrap="square" rtlCol="0">
            <a:spAutoFit/>
          </a:bodyPr>
          <a:lstStyle/>
          <a:p>
            <a:pPr algn="ctr"/>
            <a:r>
              <a:rPr lang="en-GB" sz="500" b="1">
                <a:solidFill>
                  <a:schemeClr val="bg1"/>
                </a:solidFill>
                <a:latin typeface="Muli" panose="00000500000000000000" pitchFamily="2" charset="0"/>
              </a:rPr>
              <a:t>Arve</a:t>
            </a:r>
            <a:br>
              <a:rPr lang="en-GB" sz="500" b="1">
                <a:solidFill>
                  <a:schemeClr val="bg1"/>
                </a:solidFill>
                <a:latin typeface="Muli" panose="00000500000000000000" pitchFamily="2" charset="0"/>
              </a:rPr>
            </a:br>
            <a:r>
              <a:rPr lang="en-GB" sz="500">
                <a:solidFill>
                  <a:schemeClr val="bg1"/>
                </a:solidFill>
                <a:latin typeface="Muli" panose="00000500000000000000" pitchFamily="2" charset="0"/>
              </a:rPr>
              <a:t>6</a:t>
            </a:r>
            <a:r>
              <a:rPr lang="en-GB" sz="500" baseline="30000">
                <a:solidFill>
                  <a:schemeClr val="bg1"/>
                </a:solidFill>
                <a:latin typeface="Muli" panose="00000500000000000000" pitchFamily="2" charset="0"/>
              </a:rPr>
              <a:t>th</a:t>
            </a:r>
            <a:r>
              <a:rPr lang="en-GB" sz="500">
                <a:solidFill>
                  <a:schemeClr val="bg1"/>
                </a:solidFill>
                <a:latin typeface="Muli" panose="00000500000000000000" pitchFamily="2" charset="0"/>
              </a:rPr>
              <a:t> Grade</a:t>
            </a:r>
            <a:endParaRPr lang="en-US" sz="1050">
              <a:solidFill>
                <a:schemeClr val="bg1"/>
              </a:solidFill>
            </a:endParaRPr>
          </a:p>
        </p:txBody>
      </p:sp>
      <p:sp>
        <p:nvSpPr>
          <p:cNvPr id="90" name="TextBox 74">
            <a:extLst>
              <a:ext uri="{FF2B5EF4-FFF2-40B4-BE49-F238E27FC236}">
                <a16:creationId xmlns:a16="http://schemas.microsoft.com/office/drawing/2014/main" id="{870BDF68-A38D-4EF6-B9AD-5E7D7C6163F1}"/>
              </a:ext>
            </a:extLst>
          </p:cNvPr>
          <p:cNvSpPr txBox="1"/>
          <p:nvPr/>
        </p:nvSpPr>
        <p:spPr>
          <a:xfrm>
            <a:off x="6324805" y="4505470"/>
            <a:ext cx="471543" cy="246221"/>
          </a:xfrm>
          <a:prstGeom prst="rect">
            <a:avLst/>
          </a:prstGeom>
          <a:noFill/>
          <a:ln w="12700">
            <a:noFill/>
          </a:ln>
        </p:spPr>
        <p:txBody>
          <a:bodyPr wrap="square" rtlCol="0">
            <a:spAutoFit/>
          </a:bodyPr>
          <a:lstStyle/>
          <a:p>
            <a:pPr algn="ctr"/>
            <a:r>
              <a:rPr lang="en-GB" sz="500" b="1">
                <a:solidFill>
                  <a:schemeClr val="bg1"/>
                </a:solidFill>
                <a:latin typeface="Muli" panose="00000500000000000000" pitchFamily="2" charset="0"/>
              </a:rPr>
              <a:t>Brendon</a:t>
            </a:r>
            <a:br>
              <a:rPr lang="en-GB" sz="500" b="1">
                <a:solidFill>
                  <a:schemeClr val="bg1"/>
                </a:solidFill>
                <a:latin typeface="Muli" panose="00000500000000000000" pitchFamily="2" charset="0"/>
              </a:rPr>
            </a:br>
            <a:r>
              <a:rPr lang="en-GB" sz="500">
                <a:solidFill>
                  <a:schemeClr val="bg1"/>
                </a:solidFill>
                <a:latin typeface="Muli" panose="00000500000000000000" pitchFamily="2" charset="0"/>
              </a:rPr>
              <a:t>8</a:t>
            </a:r>
            <a:r>
              <a:rPr lang="en-GB" sz="500" baseline="30000">
                <a:solidFill>
                  <a:schemeClr val="bg1"/>
                </a:solidFill>
                <a:latin typeface="Muli" panose="00000500000000000000" pitchFamily="2" charset="0"/>
              </a:rPr>
              <a:t>th</a:t>
            </a:r>
            <a:r>
              <a:rPr lang="en-GB" sz="500">
                <a:solidFill>
                  <a:schemeClr val="bg1"/>
                </a:solidFill>
                <a:latin typeface="Muli" panose="00000500000000000000" pitchFamily="2" charset="0"/>
              </a:rPr>
              <a:t> Grade</a:t>
            </a:r>
            <a:endParaRPr lang="en-US" sz="1050">
              <a:solidFill>
                <a:schemeClr val="bg1"/>
              </a:solidFill>
            </a:endParaRPr>
          </a:p>
        </p:txBody>
      </p:sp>
    </p:spTree>
    <p:extLst>
      <p:ext uri="{BB962C8B-B14F-4D97-AF65-F5344CB8AC3E}">
        <p14:creationId xmlns:p14="http://schemas.microsoft.com/office/powerpoint/2010/main" val="39966885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CFAF6"/>
        </a:solidFill>
        <a:effectLst/>
      </p:bgPr>
    </p:bg>
    <p:spTree>
      <p:nvGrpSpPr>
        <p:cNvPr id="1" name="Shape 186"/>
        <p:cNvGrpSpPr/>
        <p:nvPr/>
      </p:nvGrpSpPr>
      <p:grpSpPr>
        <a:xfrm>
          <a:off x="0" y="0"/>
          <a:ext cx="0" cy="0"/>
          <a:chOff x="0" y="0"/>
          <a:chExt cx="0" cy="0"/>
        </a:xfrm>
      </p:grpSpPr>
      <p:pic>
        <p:nvPicPr>
          <p:cNvPr id="7" name="Picture 6">
            <a:extLst>
              <a:ext uri="{FF2B5EF4-FFF2-40B4-BE49-F238E27FC236}">
                <a16:creationId xmlns:a16="http://schemas.microsoft.com/office/drawing/2014/main" id="{C61628F5-294A-4B77-8551-BBBEF93BCE56}"/>
              </a:ext>
            </a:extLst>
          </p:cNvPr>
          <p:cNvPicPr>
            <a:picLocks noChangeAspect="1"/>
          </p:cNvPicPr>
          <p:nvPr/>
        </p:nvPicPr>
        <p:blipFill>
          <a:blip r:embed="rId3"/>
          <a:stretch>
            <a:fillRect/>
          </a:stretch>
        </p:blipFill>
        <p:spPr>
          <a:xfrm>
            <a:off x="0" y="0"/>
            <a:ext cx="9144000" cy="5143500"/>
          </a:xfrm>
          <a:prstGeom prst="rect">
            <a:avLst/>
          </a:prstGeom>
        </p:spPr>
      </p:pic>
      <p:sp>
        <p:nvSpPr>
          <p:cNvPr id="76" name="Rectangle 75">
            <a:extLst>
              <a:ext uri="{FF2B5EF4-FFF2-40B4-BE49-F238E27FC236}">
                <a16:creationId xmlns:a16="http://schemas.microsoft.com/office/drawing/2014/main" id="{3A82AF68-A441-4FFA-84B3-8F0838087569}"/>
              </a:ext>
            </a:extLst>
          </p:cNvPr>
          <p:cNvSpPr/>
          <p:nvPr/>
        </p:nvSpPr>
        <p:spPr>
          <a:xfrm>
            <a:off x="-95693" y="-145833"/>
            <a:ext cx="9335386" cy="5404686"/>
          </a:xfrm>
          <a:prstGeom prst="rect">
            <a:avLst/>
          </a:prstGeom>
          <a:solidFill>
            <a:schemeClr val="tx1">
              <a:alpha val="4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8" name="Picture 9">
            <a:extLst>
              <a:ext uri="{FF2B5EF4-FFF2-40B4-BE49-F238E27FC236}">
                <a16:creationId xmlns:a16="http://schemas.microsoft.com/office/drawing/2014/main" id="{C598BCBD-ECF0-4A12-A656-D5550D47F921}"/>
              </a:ext>
            </a:extLst>
          </p:cNvPr>
          <p:cNvPicPr>
            <a:picLocks noChangeAspect="1"/>
          </p:cNvPicPr>
          <p:nvPr/>
        </p:nvPicPr>
        <p:blipFill>
          <a:blip r:embed="rId4">
            <a:alphaModFix amt="65000"/>
          </a:blip>
          <a:stretch>
            <a:fillRect/>
          </a:stretch>
        </p:blipFill>
        <p:spPr>
          <a:xfrm>
            <a:off x="184482" y="4751695"/>
            <a:ext cx="1595030" cy="267659"/>
          </a:xfrm>
          <a:prstGeom prst="rect">
            <a:avLst/>
          </a:prstGeom>
        </p:spPr>
      </p:pic>
      <p:sp>
        <p:nvSpPr>
          <p:cNvPr id="69" name="Google Shape;190;p48">
            <a:extLst>
              <a:ext uri="{FF2B5EF4-FFF2-40B4-BE49-F238E27FC236}">
                <a16:creationId xmlns:a16="http://schemas.microsoft.com/office/drawing/2014/main" id="{3B40475A-4C23-419C-A12E-B7AE6E0B5FBB}"/>
              </a:ext>
            </a:extLst>
          </p:cNvPr>
          <p:cNvSpPr txBox="1">
            <a:spLocks/>
          </p:cNvSpPr>
          <p:nvPr/>
        </p:nvSpPr>
        <p:spPr>
          <a:xfrm>
            <a:off x="752844" y="367499"/>
            <a:ext cx="4310992" cy="597000"/>
          </a:xfrm>
          <a:prstGeom prst="rect">
            <a:avLst/>
          </a:prstGeom>
          <a:noFill/>
          <a:ln>
            <a:noFill/>
          </a:ln>
        </p:spPr>
        <p:txBody>
          <a:bodyPr spcFirstLastPara="1" wrap="square" lIns="19050" tIns="19050" rIns="19050" bIns="1905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1pPr>
            <a:lvl2pPr marR="0" lvl="1"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2pPr>
            <a:lvl3pPr marR="0" lvl="2"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3pPr>
            <a:lvl4pPr marR="0" lvl="3"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4pPr>
            <a:lvl5pPr marR="0" lvl="4"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5pPr>
            <a:lvl6pPr marR="0" lvl="5"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6pPr>
            <a:lvl7pPr marR="0" lvl="6"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7pPr>
            <a:lvl8pPr marR="0" lvl="7"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8pPr>
            <a:lvl9pPr marR="0" lvl="8"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9pPr>
          </a:lstStyle>
          <a:p>
            <a:pPr algn="l">
              <a:buClr>
                <a:srgbClr val="00004F"/>
              </a:buClr>
              <a:buSzPts val="4200"/>
            </a:pPr>
            <a:r>
              <a:rPr lang="en-GB" sz="2800" b="1">
                <a:solidFill>
                  <a:schemeClr val="bg1"/>
                </a:solidFill>
                <a:latin typeface="Muli" panose="00000500000000000000" pitchFamily="2" charset="0"/>
              </a:rPr>
              <a:t>Go-to-Market Strategy</a:t>
            </a:r>
          </a:p>
        </p:txBody>
      </p:sp>
      <p:grpSp>
        <p:nvGrpSpPr>
          <p:cNvPr id="70" name="Group 69">
            <a:extLst>
              <a:ext uri="{FF2B5EF4-FFF2-40B4-BE49-F238E27FC236}">
                <a16:creationId xmlns:a16="http://schemas.microsoft.com/office/drawing/2014/main" id="{4FDB0F63-7D20-4B53-A348-64355B05D7F6}"/>
              </a:ext>
            </a:extLst>
          </p:cNvPr>
          <p:cNvGrpSpPr/>
          <p:nvPr/>
        </p:nvGrpSpPr>
        <p:grpSpPr>
          <a:xfrm>
            <a:off x="801697" y="885570"/>
            <a:ext cx="719914" cy="59563"/>
            <a:chOff x="801697" y="1299029"/>
            <a:chExt cx="719914" cy="59563"/>
          </a:xfrm>
        </p:grpSpPr>
        <p:sp>
          <p:nvSpPr>
            <p:cNvPr id="74" name="Rectangle 73">
              <a:extLst>
                <a:ext uri="{FF2B5EF4-FFF2-40B4-BE49-F238E27FC236}">
                  <a16:creationId xmlns:a16="http://schemas.microsoft.com/office/drawing/2014/main" id="{48C9F27B-6E26-466E-A53A-1A9F2C95FCE1}"/>
                </a:ext>
              </a:extLst>
            </p:cNvPr>
            <p:cNvSpPr/>
            <p:nvPr/>
          </p:nvSpPr>
          <p:spPr>
            <a:xfrm>
              <a:off x="801697" y="1299029"/>
              <a:ext cx="360600" cy="59563"/>
            </a:xfrm>
            <a:prstGeom prst="rect">
              <a:avLst/>
            </a:prstGeom>
            <a:solidFill>
              <a:srgbClr val="0019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5" name="Rectangle 74">
              <a:extLst>
                <a:ext uri="{FF2B5EF4-FFF2-40B4-BE49-F238E27FC236}">
                  <a16:creationId xmlns:a16="http://schemas.microsoft.com/office/drawing/2014/main" id="{567FF4DB-DE0C-4051-9704-0AAA808D775D}"/>
                </a:ext>
              </a:extLst>
            </p:cNvPr>
            <p:cNvSpPr/>
            <p:nvPr/>
          </p:nvSpPr>
          <p:spPr>
            <a:xfrm>
              <a:off x="1161011" y="1299029"/>
              <a:ext cx="360600" cy="59563"/>
            </a:xfrm>
            <a:prstGeom prst="rect">
              <a:avLst/>
            </a:prstGeom>
            <a:solidFill>
              <a:schemeClr val="accent6">
                <a:lumMod val="5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nb-NO"/>
            </a:p>
          </p:txBody>
        </p:sp>
      </p:grpSp>
      <p:pic>
        <p:nvPicPr>
          <p:cNvPr id="68" name="Picture 29">
            <a:extLst>
              <a:ext uri="{FF2B5EF4-FFF2-40B4-BE49-F238E27FC236}">
                <a16:creationId xmlns:a16="http://schemas.microsoft.com/office/drawing/2014/main" id="{DE941B05-857E-4B77-82C4-DF29CFE33B68}"/>
              </a:ext>
            </a:extLst>
          </p:cNvPr>
          <p:cNvPicPr>
            <a:picLocks noChangeAspect="1"/>
          </p:cNvPicPr>
          <p:nvPr/>
        </p:nvPicPr>
        <p:blipFill>
          <a:blip r:embed="rId5">
            <a:alphaModFix amt="31000"/>
          </a:blip>
          <a:stretch>
            <a:fillRect/>
          </a:stretch>
        </p:blipFill>
        <p:spPr>
          <a:xfrm>
            <a:off x="8160702" y="103037"/>
            <a:ext cx="869016" cy="596999"/>
          </a:xfrm>
          <a:prstGeom prst="rect">
            <a:avLst/>
          </a:prstGeom>
        </p:spPr>
      </p:pic>
      <p:grpSp>
        <p:nvGrpSpPr>
          <p:cNvPr id="10" name="Gruppe 9">
            <a:extLst>
              <a:ext uri="{FF2B5EF4-FFF2-40B4-BE49-F238E27FC236}">
                <a16:creationId xmlns:a16="http://schemas.microsoft.com/office/drawing/2014/main" id="{4E0EE2BC-883C-4895-841F-106847B4F822}"/>
              </a:ext>
            </a:extLst>
          </p:cNvPr>
          <p:cNvGrpSpPr/>
          <p:nvPr/>
        </p:nvGrpSpPr>
        <p:grpSpPr>
          <a:xfrm>
            <a:off x="600825" y="1568957"/>
            <a:ext cx="1830179" cy="2282222"/>
            <a:chOff x="600825" y="1784087"/>
            <a:chExt cx="1830179" cy="2282222"/>
          </a:xfrm>
        </p:grpSpPr>
        <p:sp>
          <p:nvSpPr>
            <p:cNvPr id="96" name="Rectangle: Rounded Corners 60">
              <a:extLst>
                <a:ext uri="{FF2B5EF4-FFF2-40B4-BE49-F238E27FC236}">
                  <a16:creationId xmlns:a16="http://schemas.microsoft.com/office/drawing/2014/main" id="{8196FC88-D0EA-4872-B0A1-93A15F355B96}"/>
                </a:ext>
              </a:extLst>
            </p:cNvPr>
            <p:cNvSpPr/>
            <p:nvPr/>
          </p:nvSpPr>
          <p:spPr>
            <a:xfrm>
              <a:off x="600825" y="1784087"/>
              <a:ext cx="1830179" cy="2282222"/>
            </a:xfrm>
            <a:prstGeom prst="roundRect">
              <a:avLst>
                <a:gd name="adj" fmla="val 6783"/>
              </a:avLst>
            </a:prstGeom>
            <a:solidFill>
              <a:schemeClr val="tx1">
                <a:alpha val="64000"/>
              </a:schemeClr>
            </a:solidFill>
            <a:ln w="9525">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 name="TextBox 85">
              <a:extLst>
                <a:ext uri="{FF2B5EF4-FFF2-40B4-BE49-F238E27FC236}">
                  <a16:creationId xmlns:a16="http://schemas.microsoft.com/office/drawing/2014/main" id="{51AA9511-FDC0-4EE2-9F93-A7971EA8D729}"/>
                </a:ext>
              </a:extLst>
            </p:cNvPr>
            <p:cNvSpPr txBox="1"/>
            <p:nvPr/>
          </p:nvSpPr>
          <p:spPr>
            <a:xfrm>
              <a:off x="710674" y="2441283"/>
              <a:ext cx="1658733" cy="1440394"/>
            </a:xfrm>
            <a:prstGeom prst="rect">
              <a:avLst/>
            </a:prstGeom>
            <a:noFill/>
          </p:spPr>
          <p:txBody>
            <a:bodyPr wrap="square" rtlCol="0">
              <a:spAutoFit/>
            </a:bodyPr>
            <a:lstStyle/>
            <a:p>
              <a:pPr marL="171450" indent="-171450">
                <a:buClr>
                  <a:schemeClr val="accent2">
                    <a:lumMod val="60000"/>
                    <a:lumOff val="40000"/>
                  </a:schemeClr>
                </a:buClr>
                <a:buFont typeface="Arial" panose="020B0604020202020204" pitchFamily="34" charset="0"/>
                <a:buChar char="•"/>
              </a:pPr>
              <a:r>
                <a:rPr lang="en-GB" sz="730">
                  <a:solidFill>
                    <a:schemeClr val="bg1"/>
                  </a:solidFill>
                  <a:latin typeface="Muli" panose="00000500000000000000" pitchFamily="2" charset="0"/>
                </a:rPr>
                <a:t>Distributed through App Store &amp; Google Play</a:t>
              </a:r>
            </a:p>
            <a:p>
              <a:pPr marL="171450" indent="-171450">
                <a:buClr>
                  <a:schemeClr val="accent2">
                    <a:lumMod val="60000"/>
                    <a:lumOff val="40000"/>
                  </a:schemeClr>
                </a:buClr>
                <a:buFont typeface="Arial" panose="020B0604020202020204" pitchFamily="34" charset="0"/>
                <a:buChar char="•"/>
              </a:pPr>
              <a:r>
                <a:rPr lang="en-GB" sz="730">
                  <a:solidFill>
                    <a:schemeClr val="bg1"/>
                  </a:solidFill>
                  <a:latin typeface="Muli" panose="00000500000000000000" pitchFamily="2" charset="0"/>
                </a:rPr>
                <a:t>Significant media coverage</a:t>
              </a:r>
            </a:p>
            <a:p>
              <a:pPr marL="171450" indent="-171450">
                <a:buClr>
                  <a:schemeClr val="accent2">
                    <a:lumMod val="60000"/>
                    <a:lumOff val="40000"/>
                  </a:schemeClr>
                </a:buClr>
                <a:buFont typeface="Arial" panose="020B0604020202020204" pitchFamily="34" charset="0"/>
                <a:buChar char="•"/>
              </a:pPr>
              <a:r>
                <a:rPr lang="en-GB" sz="730">
                  <a:solidFill>
                    <a:schemeClr val="bg1"/>
                  </a:solidFill>
                  <a:latin typeface="Muli" panose="00000500000000000000" pitchFamily="2" charset="0"/>
                </a:rPr>
                <a:t>Uses parents and children when making promotional material</a:t>
              </a:r>
            </a:p>
            <a:p>
              <a:pPr marL="171450" indent="-171450">
                <a:buClr>
                  <a:schemeClr val="accent2">
                    <a:lumMod val="60000"/>
                    <a:lumOff val="40000"/>
                  </a:schemeClr>
                </a:buClr>
                <a:buFont typeface="Arial" panose="020B0604020202020204" pitchFamily="34" charset="0"/>
                <a:buChar char="•"/>
              </a:pPr>
              <a:r>
                <a:rPr lang="en-GB" sz="730">
                  <a:solidFill>
                    <a:schemeClr val="bg1"/>
                  </a:solidFill>
                  <a:latin typeface="Muli" panose="00000500000000000000" pitchFamily="2" charset="0"/>
                </a:rPr>
                <a:t>Sells a story of kids finally learning, and parents relieved</a:t>
              </a:r>
            </a:p>
            <a:p>
              <a:pPr marL="171450" indent="-171450">
                <a:buClr>
                  <a:schemeClr val="accent2">
                    <a:lumMod val="60000"/>
                    <a:lumOff val="40000"/>
                  </a:schemeClr>
                </a:buClr>
                <a:buFont typeface="Arial" panose="020B0604020202020204" pitchFamily="34" charset="0"/>
                <a:buChar char="•"/>
              </a:pPr>
              <a:r>
                <a:rPr lang="en-GB" sz="730">
                  <a:solidFill>
                    <a:schemeClr val="bg1"/>
                  </a:solidFill>
                  <a:latin typeface="Muli" panose="00000500000000000000" pitchFamily="2" charset="0"/>
                </a:rPr>
                <a:t>Spread through word of mouth</a:t>
              </a:r>
            </a:p>
            <a:p>
              <a:pPr marL="171450" indent="-171450">
                <a:buClr>
                  <a:schemeClr val="accent2">
                    <a:lumMod val="60000"/>
                    <a:lumOff val="40000"/>
                  </a:schemeClr>
                </a:buClr>
                <a:buFont typeface="Arial" panose="020B0604020202020204" pitchFamily="34" charset="0"/>
                <a:buChar char="•"/>
              </a:pPr>
              <a:r>
                <a:rPr lang="en-GB" sz="730">
                  <a:solidFill>
                    <a:schemeClr val="bg1"/>
                  </a:solidFill>
                  <a:latin typeface="Muli" panose="00000500000000000000" pitchFamily="2" charset="0"/>
                </a:rPr>
                <a:t>Inbound marketing </a:t>
              </a:r>
            </a:p>
            <a:p>
              <a:pPr marL="171450" indent="-171450">
                <a:buClr>
                  <a:schemeClr val="accent2">
                    <a:lumMod val="60000"/>
                    <a:lumOff val="40000"/>
                  </a:schemeClr>
                </a:buClr>
                <a:buFont typeface="Arial" panose="020B0604020202020204" pitchFamily="34" charset="0"/>
                <a:buChar char="•"/>
              </a:pPr>
              <a:endParaRPr lang="en-GB" sz="730">
                <a:solidFill>
                  <a:schemeClr val="bg1"/>
                </a:solidFill>
                <a:latin typeface="Muli" panose="00000500000000000000" pitchFamily="2" charset="0"/>
              </a:endParaRPr>
            </a:p>
          </p:txBody>
        </p:sp>
        <p:pic>
          <p:nvPicPr>
            <p:cNvPr id="92" name="Picture 91">
              <a:extLst>
                <a:ext uri="{FF2B5EF4-FFF2-40B4-BE49-F238E27FC236}">
                  <a16:creationId xmlns:a16="http://schemas.microsoft.com/office/drawing/2014/main" id="{092C59E1-9E09-4BE4-A4D3-D705121E458E}"/>
                </a:ext>
              </a:extLst>
            </p:cNvPr>
            <p:cNvPicPr>
              <a:picLocks noChangeAspect="1"/>
            </p:cNvPicPr>
            <p:nvPr/>
          </p:nvPicPr>
          <p:blipFill>
            <a:blip r:embed="rId6">
              <a:biLevel thresh="25000"/>
            </a:blip>
            <a:stretch>
              <a:fillRect/>
            </a:stretch>
          </p:blipFill>
          <p:spPr>
            <a:xfrm>
              <a:off x="1279457" y="1968294"/>
              <a:ext cx="449000" cy="237452"/>
            </a:xfrm>
            <a:prstGeom prst="rect">
              <a:avLst/>
            </a:prstGeom>
            <a:ln w="12700">
              <a:noFill/>
            </a:ln>
          </p:spPr>
        </p:pic>
      </p:grpSp>
      <p:grpSp>
        <p:nvGrpSpPr>
          <p:cNvPr id="4" name="Gruppe 3">
            <a:extLst>
              <a:ext uri="{FF2B5EF4-FFF2-40B4-BE49-F238E27FC236}">
                <a16:creationId xmlns:a16="http://schemas.microsoft.com/office/drawing/2014/main" id="{542AF295-C4D2-465D-8EF3-50632A7698A3}"/>
              </a:ext>
            </a:extLst>
          </p:cNvPr>
          <p:cNvGrpSpPr/>
          <p:nvPr/>
        </p:nvGrpSpPr>
        <p:grpSpPr>
          <a:xfrm>
            <a:off x="4807331" y="1568957"/>
            <a:ext cx="1830179" cy="2282222"/>
            <a:chOff x="4811129" y="1784087"/>
            <a:chExt cx="1830179" cy="2282222"/>
          </a:xfrm>
        </p:grpSpPr>
        <p:sp>
          <p:nvSpPr>
            <p:cNvPr id="99" name="Rectangle: Rounded Corners 60">
              <a:extLst>
                <a:ext uri="{FF2B5EF4-FFF2-40B4-BE49-F238E27FC236}">
                  <a16:creationId xmlns:a16="http://schemas.microsoft.com/office/drawing/2014/main" id="{E31EC796-2C1C-4F64-B5EC-230C27867F01}"/>
                </a:ext>
              </a:extLst>
            </p:cNvPr>
            <p:cNvSpPr/>
            <p:nvPr/>
          </p:nvSpPr>
          <p:spPr>
            <a:xfrm>
              <a:off x="4811129" y="1784087"/>
              <a:ext cx="1830179" cy="2282222"/>
            </a:xfrm>
            <a:prstGeom prst="roundRect">
              <a:avLst>
                <a:gd name="adj" fmla="val 6783"/>
              </a:avLst>
            </a:prstGeom>
            <a:solidFill>
              <a:schemeClr val="tx1">
                <a:alpha val="64000"/>
              </a:schemeClr>
            </a:solidFill>
            <a:ln w="9525">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 name="TextBox 18">
              <a:extLst>
                <a:ext uri="{FF2B5EF4-FFF2-40B4-BE49-F238E27FC236}">
                  <a16:creationId xmlns:a16="http://schemas.microsoft.com/office/drawing/2014/main" id="{7470917A-D031-4BAF-A810-00813261A89E}"/>
                </a:ext>
              </a:extLst>
            </p:cNvPr>
            <p:cNvSpPr txBox="1"/>
            <p:nvPr/>
          </p:nvSpPr>
          <p:spPr>
            <a:xfrm>
              <a:off x="4866787" y="2441283"/>
              <a:ext cx="1751792" cy="1215717"/>
            </a:xfrm>
            <a:prstGeom prst="rect">
              <a:avLst/>
            </a:prstGeom>
            <a:noFill/>
          </p:spPr>
          <p:txBody>
            <a:bodyPr wrap="square">
              <a:spAutoFit/>
            </a:bodyPr>
            <a:lstStyle/>
            <a:p>
              <a:pPr marL="171450" indent="-171450" eaLnBrk="1" fontAlgn="auto" hangingPunct="1">
                <a:spcBef>
                  <a:spcPts val="0"/>
                </a:spcBef>
                <a:spcAft>
                  <a:spcPts val="0"/>
                </a:spcAft>
                <a:buClr>
                  <a:srgbClr val="72F2E3"/>
                </a:buClr>
                <a:buFont typeface="Arial" panose="020B0604020202020204" pitchFamily="34" charset="0"/>
                <a:buChar char="•"/>
                <a:defRPr/>
              </a:pPr>
              <a:r>
                <a:rPr lang="en-GB" sz="730" kern="0">
                  <a:solidFill>
                    <a:schemeClr val="bg1"/>
                  </a:solidFill>
                  <a:latin typeface="Muli" panose="00000500000000000000" pitchFamily="2" charset="0"/>
                  <a:ea typeface="Arial"/>
                  <a:cs typeface="Arial"/>
                  <a:sym typeface="Arial"/>
                </a:rPr>
                <a:t>Distributed through App </a:t>
              </a:r>
              <a:br>
                <a:rPr lang="en-GB" sz="730" kern="0">
                  <a:solidFill>
                    <a:schemeClr val="bg1"/>
                  </a:solidFill>
                  <a:latin typeface="Muli" panose="00000500000000000000" pitchFamily="2" charset="0"/>
                  <a:ea typeface="Arial"/>
                  <a:cs typeface="Arial"/>
                  <a:sym typeface="Arial"/>
                </a:rPr>
              </a:br>
              <a:r>
                <a:rPr lang="en-GB" sz="730" kern="0">
                  <a:solidFill>
                    <a:schemeClr val="bg1"/>
                  </a:solidFill>
                  <a:latin typeface="Muli" panose="00000500000000000000" pitchFamily="2" charset="0"/>
                  <a:ea typeface="Arial"/>
                  <a:cs typeface="Arial"/>
                  <a:sym typeface="Arial"/>
                </a:rPr>
                <a:t>Store, Google Play and web</a:t>
              </a:r>
            </a:p>
            <a:p>
              <a:pPr marL="171450" indent="-171450" eaLnBrk="1" fontAlgn="auto" hangingPunct="1">
                <a:spcBef>
                  <a:spcPts val="0"/>
                </a:spcBef>
                <a:spcAft>
                  <a:spcPts val="0"/>
                </a:spcAft>
                <a:buClr>
                  <a:srgbClr val="72F2E3"/>
                </a:buClr>
                <a:buFont typeface="Arial" panose="020B0604020202020204" pitchFamily="34" charset="0"/>
                <a:buChar char="•"/>
                <a:defRPr/>
              </a:pPr>
              <a:r>
                <a:rPr lang="en-GB" sz="730" kern="0">
                  <a:solidFill>
                    <a:schemeClr val="bg1"/>
                  </a:solidFill>
                  <a:latin typeface="Muli" panose="00000500000000000000" pitchFamily="2" charset="0"/>
                  <a:ea typeface="Arial"/>
                  <a:cs typeface="Arial"/>
                  <a:sym typeface="Arial"/>
                </a:rPr>
                <a:t>Free for teachers</a:t>
              </a:r>
            </a:p>
            <a:p>
              <a:pPr marL="171450" indent="-171450">
                <a:buClr>
                  <a:srgbClr val="72F2E3"/>
                </a:buClr>
                <a:buFont typeface="Arial" panose="020B0604020202020204" pitchFamily="34" charset="0"/>
                <a:buChar char="•"/>
                <a:defRPr/>
              </a:pPr>
              <a:r>
                <a:rPr lang="en-GB" sz="730">
                  <a:solidFill>
                    <a:schemeClr val="bg1"/>
                  </a:solidFill>
                  <a:latin typeface="Muli" panose="00000500000000000000" pitchFamily="2" charset="0"/>
                </a:rPr>
                <a:t>Driven by student-to-student referrals</a:t>
              </a:r>
            </a:p>
            <a:p>
              <a:pPr marL="171450" indent="-171450">
                <a:buClr>
                  <a:srgbClr val="72F2E3"/>
                </a:buClr>
                <a:buFont typeface="Arial" panose="020B0604020202020204" pitchFamily="34" charset="0"/>
                <a:buChar char="•"/>
                <a:defRPr/>
              </a:pPr>
              <a:r>
                <a:rPr lang="en-GB" sz="730">
                  <a:solidFill>
                    <a:schemeClr val="bg1"/>
                  </a:solidFill>
                  <a:latin typeface="Muli" panose="00000500000000000000" pitchFamily="2" charset="0"/>
                </a:rPr>
                <a:t>Direct </a:t>
              </a:r>
              <a:r>
                <a:rPr lang="en-GB" sz="730" kern="0">
                  <a:solidFill>
                    <a:schemeClr val="bg1"/>
                  </a:solidFill>
                  <a:latin typeface="Muli" panose="00000500000000000000" pitchFamily="2" charset="0"/>
                  <a:ea typeface="Arial"/>
                  <a:cs typeface="Arial"/>
                  <a:sym typeface="Arial"/>
                </a:rPr>
                <a:t>&amp; inbound marketing</a:t>
              </a:r>
            </a:p>
            <a:p>
              <a:pPr eaLnBrk="1" fontAlgn="auto" hangingPunct="1">
                <a:spcBef>
                  <a:spcPts val="0"/>
                </a:spcBef>
                <a:spcAft>
                  <a:spcPts val="0"/>
                </a:spcAft>
                <a:buClr>
                  <a:srgbClr val="72F2E3"/>
                </a:buClr>
                <a:defRPr/>
              </a:pPr>
              <a:endParaRPr lang="en-GB" sz="730" kern="0">
                <a:solidFill>
                  <a:schemeClr val="bg1"/>
                </a:solidFill>
                <a:latin typeface="Muli" panose="00000500000000000000" pitchFamily="2" charset="0"/>
                <a:ea typeface="Arial"/>
                <a:cs typeface="Arial"/>
                <a:sym typeface="Arial"/>
              </a:endParaRPr>
            </a:p>
            <a:p>
              <a:pPr marL="171450" indent="-171450" eaLnBrk="1" fontAlgn="auto" hangingPunct="1">
                <a:spcBef>
                  <a:spcPts val="0"/>
                </a:spcBef>
                <a:spcAft>
                  <a:spcPts val="0"/>
                </a:spcAft>
                <a:buClr>
                  <a:srgbClr val="72F2E3"/>
                </a:buClr>
                <a:buFont typeface="Arial" panose="020B0604020202020204" pitchFamily="34" charset="0"/>
                <a:buChar char="•"/>
                <a:defRPr/>
              </a:pPr>
              <a:endParaRPr lang="en-GB" sz="730" kern="0">
                <a:solidFill>
                  <a:schemeClr val="bg1"/>
                </a:solidFill>
                <a:latin typeface="Muli" panose="00000500000000000000" pitchFamily="2" charset="0"/>
                <a:ea typeface="Arial"/>
                <a:cs typeface="Arial"/>
                <a:sym typeface="Arial"/>
              </a:endParaRPr>
            </a:p>
            <a:p>
              <a:pPr marL="171450" indent="-171450" eaLnBrk="1" fontAlgn="auto" hangingPunct="1">
                <a:spcBef>
                  <a:spcPts val="0"/>
                </a:spcBef>
                <a:spcAft>
                  <a:spcPts val="0"/>
                </a:spcAft>
                <a:buClr>
                  <a:srgbClr val="72F2E3"/>
                </a:buClr>
                <a:buFont typeface="Arial" panose="020B0604020202020204" pitchFamily="34" charset="0"/>
                <a:buChar char="•"/>
                <a:defRPr/>
              </a:pPr>
              <a:endParaRPr lang="en-GB" sz="730" kern="0">
                <a:solidFill>
                  <a:schemeClr val="bg1"/>
                </a:solidFill>
                <a:latin typeface="Muli" panose="00000500000000000000" pitchFamily="2" charset="0"/>
                <a:ea typeface="Arial"/>
                <a:cs typeface="Arial"/>
                <a:sym typeface="Arial"/>
              </a:endParaRPr>
            </a:p>
            <a:p>
              <a:pPr marL="171450" indent="-171450" algn="ctr" eaLnBrk="1" fontAlgn="auto" hangingPunct="1">
                <a:spcBef>
                  <a:spcPts val="0"/>
                </a:spcBef>
                <a:spcAft>
                  <a:spcPts val="0"/>
                </a:spcAft>
                <a:buClr>
                  <a:srgbClr val="72F2E3"/>
                </a:buClr>
                <a:buFont typeface="Arial" panose="020B0604020202020204" pitchFamily="34" charset="0"/>
                <a:buChar char="•"/>
                <a:defRPr/>
              </a:pPr>
              <a:endParaRPr lang="nb-NO" sz="730" kern="0">
                <a:solidFill>
                  <a:schemeClr val="bg1"/>
                </a:solidFill>
                <a:latin typeface="Arial"/>
                <a:ea typeface="Arial"/>
                <a:cs typeface="Arial"/>
                <a:sym typeface="Arial"/>
              </a:endParaRPr>
            </a:p>
          </p:txBody>
        </p:sp>
        <p:pic>
          <p:nvPicPr>
            <p:cNvPr id="21" name="Picture 20">
              <a:extLst>
                <a:ext uri="{FF2B5EF4-FFF2-40B4-BE49-F238E27FC236}">
                  <a16:creationId xmlns:a16="http://schemas.microsoft.com/office/drawing/2014/main" id="{3427E19E-9284-4298-AADA-B6FDDC8ACA66}"/>
                </a:ext>
              </a:extLst>
            </p:cNvPr>
            <p:cNvPicPr>
              <a:picLocks noChangeAspect="1"/>
            </p:cNvPicPr>
            <p:nvPr/>
          </p:nvPicPr>
          <p:blipFill>
            <a:blip r:embed="rId7">
              <a:biLevel thresh="25000"/>
            </a:blip>
            <a:stretch>
              <a:fillRect/>
            </a:stretch>
          </p:blipFill>
          <p:spPr>
            <a:xfrm>
              <a:off x="5272940" y="1963217"/>
              <a:ext cx="906555" cy="247605"/>
            </a:xfrm>
            <a:prstGeom prst="rect">
              <a:avLst/>
            </a:prstGeom>
          </p:spPr>
        </p:pic>
      </p:grpSp>
      <p:grpSp>
        <p:nvGrpSpPr>
          <p:cNvPr id="3" name="Gruppe 2">
            <a:extLst>
              <a:ext uri="{FF2B5EF4-FFF2-40B4-BE49-F238E27FC236}">
                <a16:creationId xmlns:a16="http://schemas.microsoft.com/office/drawing/2014/main" id="{6F0352AF-C743-485F-B0C5-6A4CBD587DC7}"/>
              </a:ext>
            </a:extLst>
          </p:cNvPr>
          <p:cNvGrpSpPr/>
          <p:nvPr/>
        </p:nvGrpSpPr>
        <p:grpSpPr>
          <a:xfrm>
            <a:off x="2704078" y="1568957"/>
            <a:ext cx="1830179" cy="2282222"/>
            <a:chOff x="2711673" y="1784087"/>
            <a:chExt cx="1830179" cy="2282222"/>
          </a:xfrm>
        </p:grpSpPr>
        <p:sp>
          <p:nvSpPr>
            <p:cNvPr id="98" name="Rectangle: Rounded Corners 60">
              <a:extLst>
                <a:ext uri="{FF2B5EF4-FFF2-40B4-BE49-F238E27FC236}">
                  <a16:creationId xmlns:a16="http://schemas.microsoft.com/office/drawing/2014/main" id="{E4415CF2-A4B6-42B3-8385-5FC5C8CC7920}"/>
                </a:ext>
              </a:extLst>
            </p:cNvPr>
            <p:cNvSpPr/>
            <p:nvPr/>
          </p:nvSpPr>
          <p:spPr>
            <a:xfrm>
              <a:off x="2711673" y="1784087"/>
              <a:ext cx="1830179" cy="2282222"/>
            </a:xfrm>
            <a:prstGeom prst="roundRect">
              <a:avLst>
                <a:gd name="adj" fmla="val 6783"/>
              </a:avLst>
            </a:prstGeom>
            <a:solidFill>
              <a:schemeClr val="tx1">
                <a:alpha val="64000"/>
              </a:schemeClr>
            </a:solidFill>
            <a:ln w="9525">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 name="TextBox 17">
              <a:extLst>
                <a:ext uri="{FF2B5EF4-FFF2-40B4-BE49-F238E27FC236}">
                  <a16:creationId xmlns:a16="http://schemas.microsoft.com/office/drawing/2014/main" id="{62F9F9EC-E4CA-420B-B2F9-2A6B72E74945}"/>
                </a:ext>
              </a:extLst>
            </p:cNvPr>
            <p:cNvSpPr txBox="1"/>
            <p:nvPr/>
          </p:nvSpPr>
          <p:spPr>
            <a:xfrm>
              <a:off x="2767331" y="2443051"/>
              <a:ext cx="1700017" cy="766364"/>
            </a:xfrm>
            <a:prstGeom prst="rect">
              <a:avLst/>
            </a:prstGeom>
            <a:noFill/>
          </p:spPr>
          <p:txBody>
            <a:bodyPr wrap="square">
              <a:spAutoFit/>
            </a:bodyPr>
            <a:lstStyle/>
            <a:p>
              <a:pPr marL="171450" indent="-171450" eaLnBrk="1" fontAlgn="auto" hangingPunct="1">
                <a:spcBef>
                  <a:spcPts val="0"/>
                </a:spcBef>
                <a:spcAft>
                  <a:spcPts val="0"/>
                </a:spcAft>
                <a:buClr>
                  <a:srgbClr val="72F2E3"/>
                </a:buClr>
                <a:buFont typeface="Arial" panose="020B0604020202020204" pitchFamily="34" charset="0"/>
                <a:buChar char="•"/>
                <a:defRPr/>
              </a:pPr>
              <a:r>
                <a:rPr lang="en-GB" sz="730" kern="0">
                  <a:solidFill>
                    <a:schemeClr val="bg1"/>
                  </a:solidFill>
                  <a:latin typeface="Muli" panose="00000500000000000000" pitchFamily="2" charset="0"/>
                  <a:ea typeface="Arial"/>
                  <a:cs typeface="Arial"/>
                  <a:sym typeface="Arial"/>
                </a:rPr>
                <a:t>Distributed through the</a:t>
              </a:r>
              <a:br>
                <a:rPr lang="en-GB" sz="730" kern="0">
                  <a:solidFill>
                    <a:schemeClr val="bg1"/>
                  </a:solidFill>
                  <a:latin typeface="Muli" panose="00000500000000000000" pitchFamily="2" charset="0"/>
                  <a:ea typeface="Arial"/>
                  <a:cs typeface="Arial"/>
                  <a:sym typeface="Arial"/>
                </a:rPr>
              </a:br>
              <a:r>
                <a:rPr lang="en-GB" sz="730" kern="0">
                  <a:solidFill>
                    <a:schemeClr val="bg1"/>
                  </a:solidFill>
                  <a:latin typeface="Muli" panose="00000500000000000000" pitchFamily="2" charset="0"/>
                  <a:ea typeface="Arial"/>
                  <a:cs typeface="Arial"/>
                  <a:sym typeface="Arial"/>
                </a:rPr>
                <a:t>App Store &amp; Google Play</a:t>
              </a:r>
            </a:p>
            <a:p>
              <a:pPr marL="171450" indent="-171450" eaLnBrk="1" fontAlgn="auto" hangingPunct="1">
                <a:spcBef>
                  <a:spcPts val="0"/>
                </a:spcBef>
                <a:spcAft>
                  <a:spcPts val="0"/>
                </a:spcAft>
                <a:buClr>
                  <a:srgbClr val="72F2E3"/>
                </a:buClr>
                <a:buFont typeface="Arial" panose="020B0604020202020204" pitchFamily="34" charset="0"/>
                <a:buChar char="•"/>
                <a:defRPr/>
              </a:pPr>
              <a:r>
                <a:rPr lang="en-GB" sz="730" kern="0">
                  <a:solidFill>
                    <a:schemeClr val="bg1"/>
                  </a:solidFill>
                  <a:latin typeface="Muli" panose="00000500000000000000" pitchFamily="2" charset="0"/>
                  <a:ea typeface="Arial"/>
                  <a:cs typeface="Arial"/>
                  <a:sym typeface="Arial"/>
                </a:rPr>
                <a:t>Significant </a:t>
              </a:r>
              <a:r>
                <a:rPr lang="en-GB" sz="730">
                  <a:solidFill>
                    <a:schemeClr val="bg1"/>
                  </a:solidFill>
                  <a:latin typeface="Muli" panose="00000500000000000000" pitchFamily="2" charset="0"/>
                </a:rPr>
                <a:t>media coverage</a:t>
              </a:r>
              <a:endParaRPr lang="en-GB" sz="730" kern="0">
                <a:solidFill>
                  <a:schemeClr val="bg1"/>
                </a:solidFill>
                <a:latin typeface="Muli" panose="00000500000000000000" pitchFamily="2" charset="0"/>
                <a:ea typeface="Arial"/>
                <a:cs typeface="Arial"/>
                <a:sym typeface="Arial"/>
              </a:endParaRPr>
            </a:p>
            <a:p>
              <a:pPr marL="171450" indent="-171450" eaLnBrk="1" fontAlgn="auto" hangingPunct="1">
                <a:spcBef>
                  <a:spcPts val="0"/>
                </a:spcBef>
                <a:spcAft>
                  <a:spcPts val="0"/>
                </a:spcAft>
                <a:buClr>
                  <a:srgbClr val="72F2E3"/>
                </a:buClr>
                <a:buFont typeface="Arial" panose="020B0604020202020204" pitchFamily="34" charset="0"/>
                <a:buChar char="•"/>
                <a:defRPr/>
              </a:pPr>
              <a:r>
                <a:rPr lang="en-GB" sz="730" kern="0">
                  <a:solidFill>
                    <a:schemeClr val="bg1"/>
                  </a:solidFill>
                  <a:latin typeface="Muli" panose="00000500000000000000" pitchFamily="2" charset="0"/>
                  <a:ea typeface="Arial"/>
                  <a:cs typeface="Arial"/>
                  <a:sym typeface="Arial"/>
                </a:rPr>
                <a:t>Predominantly direct marketing</a:t>
              </a:r>
            </a:p>
            <a:p>
              <a:pPr marL="171450" indent="-171450" eaLnBrk="1" fontAlgn="auto" hangingPunct="1">
                <a:spcBef>
                  <a:spcPts val="0"/>
                </a:spcBef>
                <a:spcAft>
                  <a:spcPts val="0"/>
                </a:spcAft>
                <a:buClr>
                  <a:srgbClr val="72F2E3"/>
                </a:buClr>
                <a:buFont typeface="Arial" panose="020B0604020202020204" pitchFamily="34" charset="0"/>
                <a:buChar char="•"/>
                <a:defRPr/>
              </a:pPr>
              <a:endParaRPr lang="en-GB" sz="730" kern="0">
                <a:solidFill>
                  <a:schemeClr val="bg1"/>
                </a:solidFill>
                <a:latin typeface="Muli" panose="00000500000000000000" pitchFamily="2" charset="0"/>
                <a:ea typeface="Arial"/>
                <a:cs typeface="Arial"/>
                <a:sym typeface="Arial"/>
              </a:endParaRPr>
            </a:p>
            <a:p>
              <a:pPr marL="171450" indent="-171450" algn="ctr" eaLnBrk="1" fontAlgn="auto" hangingPunct="1">
                <a:spcBef>
                  <a:spcPts val="0"/>
                </a:spcBef>
                <a:spcAft>
                  <a:spcPts val="0"/>
                </a:spcAft>
                <a:buClr>
                  <a:srgbClr val="72F2E3"/>
                </a:buClr>
                <a:buFont typeface="Arial" panose="020B0604020202020204" pitchFamily="34" charset="0"/>
                <a:buChar char="•"/>
                <a:defRPr/>
              </a:pPr>
              <a:endParaRPr lang="nb-NO" sz="730" kern="0">
                <a:solidFill>
                  <a:schemeClr val="bg1"/>
                </a:solidFill>
                <a:latin typeface="Arial"/>
                <a:ea typeface="Arial"/>
                <a:cs typeface="Arial"/>
                <a:sym typeface="Arial"/>
              </a:endParaRPr>
            </a:p>
          </p:txBody>
        </p:sp>
        <p:pic>
          <p:nvPicPr>
            <p:cNvPr id="22" name="Picture 21" descr="A close up of a logo&#10;&#10;Description automatically generated">
              <a:extLst>
                <a:ext uri="{FF2B5EF4-FFF2-40B4-BE49-F238E27FC236}">
                  <a16:creationId xmlns:a16="http://schemas.microsoft.com/office/drawing/2014/main" id="{32CC1916-0CDE-461E-990B-5A5BE4265615}"/>
                </a:ext>
              </a:extLst>
            </p:cNvPr>
            <p:cNvPicPr>
              <a:picLocks noChangeAspect="1"/>
            </p:cNvPicPr>
            <p:nvPr/>
          </p:nvPicPr>
          <p:blipFill>
            <a:blip r:embed="rId8">
              <a:biLevel thresh="50000"/>
            </a:blip>
            <a:stretch>
              <a:fillRect/>
            </a:stretch>
          </p:blipFill>
          <p:spPr>
            <a:xfrm>
              <a:off x="3190512" y="1998903"/>
              <a:ext cx="872499" cy="193520"/>
            </a:xfrm>
            <a:prstGeom prst="rect">
              <a:avLst/>
            </a:prstGeom>
          </p:spPr>
        </p:pic>
      </p:grpSp>
      <p:grpSp>
        <p:nvGrpSpPr>
          <p:cNvPr id="5" name="Gruppe 4">
            <a:extLst>
              <a:ext uri="{FF2B5EF4-FFF2-40B4-BE49-F238E27FC236}">
                <a16:creationId xmlns:a16="http://schemas.microsoft.com/office/drawing/2014/main" id="{ECA0EBE2-95BC-4059-B099-0874B78934C3}"/>
              </a:ext>
            </a:extLst>
          </p:cNvPr>
          <p:cNvGrpSpPr/>
          <p:nvPr/>
        </p:nvGrpSpPr>
        <p:grpSpPr>
          <a:xfrm>
            <a:off x="6910585" y="1568957"/>
            <a:ext cx="1830179" cy="2546944"/>
            <a:chOff x="6910585" y="1784087"/>
            <a:chExt cx="1830179" cy="2546944"/>
          </a:xfrm>
        </p:grpSpPr>
        <p:sp>
          <p:nvSpPr>
            <p:cNvPr id="97" name="Rectangle: Rounded Corners 60">
              <a:extLst>
                <a:ext uri="{FF2B5EF4-FFF2-40B4-BE49-F238E27FC236}">
                  <a16:creationId xmlns:a16="http://schemas.microsoft.com/office/drawing/2014/main" id="{C0B83677-E85E-4606-B10A-852FDAA4A29B}"/>
                </a:ext>
              </a:extLst>
            </p:cNvPr>
            <p:cNvSpPr/>
            <p:nvPr/>
          </p:nvSpPr>
          <p:spPr>
            <a:xfrm>
              <a:off x="6910585" y="1784087"/>
              <a:ext cx="1830179" cy="2282222"/>
            </a:xfrm>
            <a:prstGeom prst="roundRect">
              <a:avLst>
                <a:gd name="adj" fmla="val 6783"/>
              </a:avLst>
            </a:prstGeom>
            <a:solidFill>
              <a:schemeClr val="tx1">
                <a:alpha val="64000"/>
              </a:schemeClr>
            </a:solidFill>
            <a:ln w="9525">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 name="TextBox 19">
              <a:extLst>
                <a:ext uri="{FF2B5EF4-FFF2-40B4-BE49-F238E27FC236}">
                  <a16:creationId xmlns:a16="http://schemas.microsoft.com/office/drawing/2014/main" id="{B17F59BF-649F-490A-A43D-1FED4B2B0673}"/>
                </a:ext>
              </a:extLst>
            </p:cNvPr>
            <p:cNvSpPr txBox="1"/>
            <p:nvPr/>
          </p:nvSpPr>
          <p:spPr>
            <a:xfrm>
              <a:off x="6966242" y="2441283"/>
              <a:ext cx="1707111" cy="1889748"/>
            </a:xfrm>
            <a:prstGeom prst="rect">
              <a:avLst/>
            </a:prstGeom>
            <a:noFill/>
          </p:spPr>
          <p:txBody>
            <a:bodyPr wrap="square">
              <a:spAutoFit/>
            </a:bodyPr>
            <a:lstStyle/>
            <a:p>
              <a:pPr marL="171450" indent="-171450" eaLnBrk="1" fontAlgn="auto" hangingPunct="1">
                <a:spcBef>
                  <a:spcPts val="0"/>
                </a:spcBef>
                <a:spcAft>
                  <a:spcPts val="0"/>
                </a:spcAft>
                <a:buClr>
                  <a:srgbClr val="72F2E3"/>
                </a:buClr>
                <a:buFont typeface="Arial" panose="020B0604020202020204" pitchFamily="34" charset="0"/>
                <a:buChar char="•"/>
                <a:defRPr/>
              </a:pPr>
              <a:r>
                <a:rPr lang="en-GB" sz="730" kern="0" dirty="0">
                  <a:solidFill>
                    <a:schemeClr val="bg1"/>
                  </a:solidFill>
                  <a:latin typeface="Muli" panose="00000500000000000000" pitchFamily="2" charset="0"/>
                  <a:ea typeface="Arial"/>
                  <a:cs typeface="Arial"/>
                  <a:sym typeface="Arial"/>
                </a:rPr>
                <a:t>Use our unique collaboration with schools as leverage</a:t>
              </a:r>
            </a:p>
            <a:p>
              <a:pPr marL="171450" indent="-171450" eaLnBrk="1" fontAlgn="auto" hangingPunct="1">
                <a:spcBef>
                  <a:spcPts val="0"/>
                </a:spcBef>
                <a:spcAft>
                  <a:spcPts val="0"/>
                </a:spcAft>
                <a:buClr>
                  <a:srgbClr val="72F2E3"/>
                </a:buClr>
                <a:buFont typeface="Arial" panose="020B0604020202020204" pitchFamily="34" charset="0"/>
                <a:buChar char="•"/>
                <a:defRPr/>
              </a:pPr>
              <a:r>
                <a:rPr lang="en-GB" sz="730" dirty="0">
                  <a:solidFill>
                    <a:schemeClr val="bg1"/>
                  </a:solidFill>
                  <a:latin typeface="Muli" panose="00000500000000000000" pitchFamily="2" charset="0"/>
                </a:rPr>
                <a:t>Web-based</a:t>
              </a:r>
              <a:endParaRPr lang="en-GB" sz="730" kern="0" dirty="0">
                <a:solidFill>
                  <a:schemeClr val="bg1"/>
                </a:solidFill>
                <a:latin typeface="Muli" panose="00000500000000000000" pitchFamily="2" charset="0"/>
                <a:ea typeface="Arial"/>
                <a:cs typeface="Arial"/>
                <a:sym typeface="Arial"/>
              </a:endParaRPr>
            </a:p>
            <a:p>
              <a:pPr marL="171450" indent="-171450" eaLnBrk="1" fontAlgn="auto" hangingPunct="1">
                <a:spcBef>
                  <a:spcPts val="0"/>
                </a:spcBef>
                <a:spcAft>
                  <a:spcPts val="0"/>
                </a:spcAft>
                <a:buClr>
                  <a:srgbClr val="72F2E3"/>
                </a:buClr>
                <a:buFont typeface="Arial" panose="020B0604020202020204" pitchFamily="34" charset="0"/>
                <a:buChar char="•"/>
                <a:defRPr/>
              </a:pPr>
              <a:r>
                <a:rPr lang="en-GB" sz="730" kern="0" dirty="0">
                  <a:solidFill>
                    <a:schemeClr val="bg1"/>
                  </a:solidFill>
                  <a:latin typeface="Muli" panose="00000500000000000000" pitchFamily="2" charset="0"/>
                  <a:ea typeface="Arial"/>
                  <a:cs typeface="Arial"/>
                  <a:sym typeface="Arial"/>
                </a:rPr>
                <a:t>Freemium and premium</a:t>
              </a:r>
            </a:p>
            <a:p>
              <a:pPr marL="171450" indent="-171450" eaLnBrk="1" fontAlgn="auto" hangingPunct="1">
                <a:spcBef>
                  <a:spcPts val="0"/>
                </a:spcBef>
                <a:spcAft>
                  <a:spcPts val="0"/>
                </a:spcAft>
                <a:buClr>
                  <a:srgbClr val="72F2E3"/>
                </a:buClr>
                <a:buFont typeface="Arial" panose="020B0604020202020204" pitchFamily="34" charset="0"/>
                <a:buChar char="•"/>
                <a:defRPr/>
              </a:pPr>
              <a:r>
                <a:rPr lang="en-GB" sz="730" kern="0" dirty="0">
                  <a:solidFill>
                    <a:schemeClr val="bg1"/>
                  </a:solidFill>
                  <a:latin typeface="Muli" panose="00000500000000000000" pitchFamily="2" charset="0"/>
                  <a:ea typeface="Arial"/>
                  <a:cs typeface="Arial"/>
                  <a:sym typeface="Arial"/>
                </a:rPr>
                <a:t>Free access for teachers</a:t>
              </a:r>
            </a:p>
            <a:p>
              <a:pPr marL="171450" indent="-171450" eaLnBrk="1" fontAlgn="auto" hangingPunct="1">
                <a:spcBef>
                  <a:spcPts val="0"/>
                </a:spcBef>
                <a:spcAft>
                  <a:spcPts val="0"/>
                </a:spcAft>
                <a:buClr>
                  <a:srgbClr val="72F2E3"/>
                </a:buClr>
                <a:buFont typeface="Arial" panose="020B0604020202020204" pitchFamily="34" charset="0"/>
                <a:buChar char="•"/>
                <a:defRPr/>
              </a:pPr>
              <a:r>
                <a:rPr lang="en-GB" sz="730" kern="0" dirty="0">
                  <a:solidFill>
                    <a:schemeClr val="bg1"/>
                  </a:solidFill>
                  <a:latin typeface="Muli" panose="00000500000000000000" pitchFamily="2" charset="0"/>
                  <a:ea typeface="Arial"/>
                  <a:cs typeface="Arial"/>
                  <a:sym typeface="Arial"/>
                </a:rPr>
                <a:t>Inbound marketing</a:t>
              </a:r>
            </a:p>
            <a:p>
              <a:pPr marL="171450" indent="-171450" eaLnBrk="1" fontAlgn="auto" hangingPunct="1">
                <a:spcBef>
                  <a:spcPts val="0"/>
                </a:spcBef>
                <a:spcAft>
                  <a:spcPts val="0"/>
                </a:spcAft>
                <a:buClr>
                  <a:srgbClr val="72F2E3"/>
                </a:buClr>
                <a:buFont typeface="Arial" panose="020B0604020202020204" pitchFamily="34" charset="0"/>
                <a:buChar char="•"/>
                <a:defRPr/>
              </a:pPr>
              <a:r>
                <a:rPr lang="en-GB" sz="730" kern="0" dirty="0">
                  <a:solidFill>
                    <a:schemeClr val="bg1"/>
                  </a:solidFill>
                  <a:latin typeface="Muli" panose="00000500000000000000" pitchFamily="2" charset="0"/>
                  <a:ea typeface="Arial"/>
                  <a:cs typeface="Arial"/>
                  <a:sym typeface="Arial"/>
                </a:rPr>
                <a:t>Collaboration with relevant influencers and youtubers</a:t>
              </a:r>
            </a:p>
            <a:p>
              <a:pPr marL="171450" indent="-171450" eaLnBrk="1" fontAlgn="auto" hangingPunct="1">
                <a:spcBef>
                  <a:spcPts val="0"/>
                </a:spcBef>
                <a:spcAft>
                  <a:spcPts val="0"/>
                </a:spcAft>
                <a:buClr>
                  <a:srgbClr val="72F2E3"/>
                </a:buClr>
                <a:buFont typeface="Arial" panose="020B0604020202020204" pitchFamily="34" charset="0"/>
                <a:buChar char="•"/>
                <a:defRPr/>
              </a:pPr>
              <a:r>
                <a:rPr lang="en-GB" sz="730" kern="0" dirty="0">
                  <a:solidFill>
                    <a:schemeClr val="bg1"/>
                  </a:solidFill>
                  <a:latin typeface="Muli" panose="00000500000000000000" pitchFamily="2" charset="0"/>
                  <a:ea typeface="Arial"/>
                  <a:cs typeface="Arial"/>
                  <a:sym typeface="Arial"/>
                </a:rPr>
                <a:t>In-game referral systems for children</a:t>
              </a:r>
            </a:p>
            <a:p>
              <a:pPr marL="171450" indent="-171450" eaLnBrk="1" fontAlgn="auto" hangingPunct="1">
                <a:spcBef>
                  <a:spcPts val="0"/>
                </a:spcBef>
                <a:spcAft>
                  <a:spcPts val="0"/>
                </a:spcAft>
                <a:buClr>
                  <a:srgbClr val="72F2E3"/>
                </a:buClr>
                <a:buFont typeface="Arial" panose="020B0604020202020204" pitchFamily="34" charset="0"/>
                <a:buChar char="•"/>
                <a:defRPr/>
              </a:pPr>
              <a:r>
                <a:rPr lang="en-GB" sz="730" kern="0" dirty="0">
                  <a:solidFill>
                    <a:schemeClr val="bg1"/>
                  </a:solidFill>
                  <a:latin typeface="Muli" panose="00000500000000000000" pitchFamily="2" charset="0"/>
                  <a:ea typeface="Arial"/>
                  <a:cs typeface="Arial"/>
                  <a:sym typeface="Arial"/>
                </a:rPr>
                <a:t>Word of mouth and</a:t>
              </a:r>
              <a:r>
                <a:rPr lang="en-GB" sz="730" dirty="0">
                  <a:solidFill>
                    <a:schemeClr val="bg1"/>
                  </a:solidFill>
                  <a:latin typeface="Muli" panose="00000500000000000000" pitchFamily="2" charset="0"/>
                </a:rPr>
                <a:t> h</a:t>
              </a:r>
              <a:r>
                <a:rPr lang="en-GB" sz="730" kern="0" dirty="0">
                  <a:solidFill>
                    <a:schemeClr val="bg1"/>
                  </a:solidFill>
                  <a:latin typeface="Muli" panose="00000500000000000000" pitchFamily="2" charset="0"/>
                  <a:ea typeface="Arial"/>
                  <a:cs typeface="Arial"/>
                  <a:sym typeface="Arial"/>
                </a:rPr>
                <a:t>eavily community-based where we create a sense of ownership</a:t>
              </a:r>
            </a:p>
            <a:p>
              <a:pPr marL="171450" indent="-171450" eaLnBrk="1" fontAlgn="auto" hangingPunct="1">
                <a:spcBef>
                  <a:spcPts val="0"/>
                </a:spcBef>
                <a:spcAft>
                  <a:spcPts val="0"/>
                </a:spcAft>
                <a:buClr>
                  <a:srgbClr val="72F2E3"/>
                </a:buClr>
                <a:buFont typeface="Arial" panose="020B0604020202020204" pitchFamily="34" charset="0"/>
                <a:buChar char="•"/>
                <a:defRPr/>
              </a:pPr>
              <a:endParaRPr lang="en-GB" sz="730" kern="0" dirty="0">
                <a:solidFill>
                  <a:schemeClr val="bg1"/>
                </a:solidFill>
                <a:latin typeface="Muli" panose="00000500000000000000" pitchFamily="2" charset="0"/>
                <a:ea typeface="Arial"/>
                <a:cs typeface="Arial"/>
                <a:sym typeface="Arial"/>
              </a:endParaRPr>
            </a:p>
            <a:p>
              <a:pPr marL="171450" indent="-171450" eaLnBrk="1" fontAlgn="auto" hangingPunct="1">
                <a:spcBef>
                  <a:spcPts val="0"/>
                </a:spcBef>
                <a:spcAft>
                  <a:spcPts val="0"/>
                </a:spcAft>
                <a:buClr>
                  <a:srgbClr val="72F2E3"/>
                </a:buClr>
                <a:buFont typeface="Arial" panose="020B0604020202020204" pitchFamily="34" charset="0"/>
                <a:buChar char="•"/>
                <a:defRPr/>
              </a:pPr>
              <a:endParaRPr lang="en-GB" sz="730" kern="0" dirty="0">
                <a:solidFill>
                  <a:schemeClr val="bg1"/>
                </a:solidFill>
                <a:latin typeface="Muli" panose="00000500000000000000" pitchFamily="2" charset="0"/>
                <a:ea typeface="Arial"/>
                <a:cs typeface="Arial"/>
                <a:sym typeface="Arial"/>
              </a:endParaRPr>
            </a:p>
            <a:p>
              <a:pPr marL="171450" indent="-171450" algn="ctr" eaLnBrk="1" fontAlgn="auto" hangingPunct="1">
                <a:spcBef>
                  <a:spcPts val="0"/>
                </a:spcBef>
                <a:spcAft>
                  <a:spcPts val="0"/>
                </a:spcAft>
                <a:buClr>
                  <a:srgbClr val="72F2E3"/>
                </a:buClr>
                <a:buFont typeface="Arial" panose="020B0604020202020204" pitchFamily="34" charset="0"/>
                <a:buChar char="•"/>
                <a:defRPr/>
              </a:pPr>
              <a:endParaRPr lang="nb-NO" sz="730" kern="0" dirty="0">
                <a:solidFill>
                  <a:schemeClr val="bg1"/>
                </a:solidFill>
                <a:latin typeface="Arial"/>
                <a:ea typeface="Arial"/>
                <a:cs typeface="Arial"/>
                <a:sym typeface="Arial"/>
              </a:endParaRPr>
            </a:p>
          </p:txBody>
        </p:sp>
        <p:pic>
          <p:nvPicPr>
            <p:cNvPr id="23" name="Picture 22">
              <a:extLst>
                <a:ext uri="{FF2B5EF4-FFF2-40B4-BE49-F238E27FC236}">
                  <a16:creationId xmlns:a16="http://schemas.microsoft.com/office/drawing/2014/main" id="{8782BC74-CD38-4909-8A37-066558717C40}"/>
                </a:ext>
              </a:extLst>
            </p:cNvPr>
            <p:cNvPicPr>
              <a:picLocks noChangeAspect="1"/>
            </p:cNvPicPr>
            <p:nvPr/>
          </p:nvPicPr>
          <p:blipFill>
            <a:blip r:embed="rId5"/>
            <a:stretch>
              <a:fillRect/>
            </a:stretch>
          </p:blipFill>
          <p:spPr>
            <a:xfrm>
              <a:off x="7484484" y="1877116"/>
              <a:ext cx="685808" cy="471138"/>
            </a:xfrm>
            <a:prstGeom prst="rect">
              <a:avLst/>
            </a:prstGeom>
          </p:spPr>
        </p:pic>
      </p:grpSp>
    </p:spTree>
    <p:extLst>
      <p:ext uri="{BB962C8B-B14F-4D97-AF65-F5344CB8AC3E}">
        <p14:creationId xmlns:p14="http://schemas.microsoft.com/office/powerpoint/2010/main" val="26893088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CFAF6"/>
        </a:solidFill>
        <a:effectLst/>
      </p:bgPr>
    </p:bg>
    <p:spTree>
      <p:nvGrpSpPr>
        <p:cNvPr id="1" name="Shape 186"/>
        <p:cNvGrpSpPr/>
        <p:nvPr/>
      </p:nvGrpSpPr>
      <p:grpSpPr>
        <a:xfrm>
          <a:off x="0" y="0"/>
          <a:ext cx="0" cy="0"/>
          <a:chOff x="0" y="0"/>
          <a:chExt cx="0" cy="0"/>
        </a:xfrm>
      </p:grpSpPr>
      <p:pic>
        <p:nvPicPr>
          <p:cNvPr id="5" name="Picture 4">
            <a:extLst>
              <a:ext uri="{FF2B5EF4-FFF2-40B4-BE49-F238E27FC236}">
                <a16:creationId xmlns:a16="http://schemas.microsoft.com/office/drawing/2014/main" id="{79C3E08A-5B47-4011-A3EC-63F7D2772814}"/>
              </a:ext>
            </a:extLst>
          </p:cNvPr>
          <p:cNvPicPr>
            <a:picLocks noChangeAspect="1"/>
          </p:cNvPicPr>
          <p:nvPr/>
        </p:nvPicPr>
        <p:blipFill rotWithShape="1">
          <a:blip r:embed="rId3"/>
          <a:srcRect t="6666"/>
          <a:stretch/>
        </p:blipFill>
        <p:spPr>
          <a:xfrm>
            <a:off x="1" y="-183472"/>
            <a:ext cx="9136036" cy="5338241"/>
          </a:xfrm>
          <a:prstGeom prst="rect">
            <a:avLst/>
          </a:prstGeom>
        </p:spPr>
      </p:pic>
      <p:sp>
        <p:nvSpPr>
          <p:cNvPr id="21" name="Rectangle 20">
            <a:extLst>
              <a:ext uri="{FF2B5EF4-FFF2-40B4-BE49-F238E27FC236}">
                <a16:creationId xmlns:a16="http://schemas.microsoft.com/office/drawing/2014/main" id="{55214C03-201F-45A3-9C86-E4C3283C22C2}"/>
              </a:ext>
            </a:extLst>
          </p:cNvPr>
          <p:cNvSpPr/>
          <p:nvPr/>
        </p:nvSpPr>
        <p:spPr>
          <a:xfrm>
            <a:off x="-75979" y="-183472"/>
            <a:ext cx="9335386" cy="5404686"/>
          </a:xfrm>
          <a:prstGeom prst="rect">
            <a:avLst/>
          </a:prstGeom>
          <a:solidFill>
            <a:schemeClr val="tx1">
              <a:alpha val="4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Google Shape;190;p48">
            <a:extLst>
              <a:ext uri="{FF2B5EF4-FFF2-40B4-BE49-F238E27FC236}">
                <a16:creationId xmlns:a16="http://schemas.microsoft.com/office/drawing/2014/main" id="{4033E1A0-1428-479F-8B83-F09EAAF96476}"/>
              </a:ext>
            </a:extLst>
          </p:cNvPr>
          <p:cNvSpPr txBox="1">
            <a:spLocks/>
          </p:cNvSpPr>
          <p:nvPr/>
        </p:nvSpPr>
        <p:spPr>
          <a:xfrm>
            <a:off x="752844" y="1505454"/>
            <a:ext cx="7407858" cy="2439332"/>
          </a:xfrm>
          <a:prstGeom prst="rect">
            <a:avLst/>
          </a:prstGeom>
          <a:noFill/>
          <a:ln>
            <a:noFill/>
          </a:ln>
        </p:spPr>
        <p:txBody>
          <a:bodyPr spcFirstLastPara="1" wrap="square" lIns="19050" tIns="19050" rIns="19050" bIns="1905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1pPr>
            <a:lvl2pPr marR="0" lvl="1"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2pPr>
            <a:lvl3pPr marR="0" lvl="2"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3pPr>
            <a:lvl4pPr marR="0" lvl="3"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4pPr>
            <a:lvl5pPr marR="0" lvl="4"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5pPr>
            <a:lvl6pPr marR="0" lvl="5"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6pPr>
            <a:lvl7pPr marR="0" lvl="6"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7pPr>
            <a:lvl8pPr marR="0" lvl="7"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8pPr>
            <a:lvl9pPr marR="0" lvl="8"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9pPr>
          </a:lstStyle>
          <a:p>
            <a:pPr lvl="0" algn="l">
              <a:buClr>
                <a:schemeClr val="accent2">
                  <a:lumMod val="60000"/>
                  <a:lumOff val="40000"/>
                </a:schemeClr>
              </a:buClr>
              <a:buSzPct val="70000"/>
            </a:pPr>
            <a:r>
              <a:rPr lang="nb-NO" sz="1600" dirty="0">
                <a:solidFill>
                  <a:schemeClr val="bg1"/>
                </a:solidFill>
                <a:latin typeface="Muli" panose="00000500000000000000" pitchFamily="2" charset="0"/>
              </a:rPr>
              <a:t>Et av de viktigste kriteriene for foreldre når de kjøper læringsspill til barna, er at spillet må utstråle høy grad av </a:t>
            </a:r>
            <a:r>
              <a:rPr lang="nb-NO" sz="1600" dirty="0">
                <a:solidFill>
                  <a:srgbClr val="72F2E3"/>
                </a:solidFill>
                <a:latin typeface="Muli" panose="00000500000000000000" pitchFamily="2" charset="0"/>
              </a:rPr>
              <a:t>kredibilitet</a:t>
            </a:r>
            <a:r>
              <a:rPr lang="nb-NO" sz="1600" dirty="0">
                <a:solidFill>
                  <a:schemeClr val="bg1"/>
                </a:solidFill>
                <a:latin typeface="Muli" panose="00000500000000000000" pitchFamily="2" charset="0"/>
              </a:rPr>
              <a:t>. </a:t>
            </a:r>
            <a:br>
              <a:rPr lang="nb-NO" sz="1600" dirty="0">
                <a:solidFill>
                  <a:schemeClr val="bg1"/>
                </a:solidFill>
                <a:latin typeface="Muli" panose="00000500000000000000" pitchFamily="2" charset="0"/>
              </a:rPr>
            </a:br>
            <a:br>
              <a:rPr lang="nb-NO" sz="1600" dirty="0">
                <a:solidFill>
                  <a:schemeClr val="bg1"/>
                </a:solidFill>
                <a:latin typeface="Muli" panose="00000500000000000000" pitchFamily="2" charset="0"/>
              </a:rPr>
            </a:br>
            <a:r>
              <a:rPr lang="nb-NO" sz="1600" dirty="0">
                <a:solidFill>
                  <a:schemeClr val="bg1"/>
                </a:solidFill>
                <a:latin typeface="Muli" panose="00000500000000000000" pitchFamily="2" charset="0"/>
              </a:rPr>
              <a:t>Matematikkspillet Numetry skal på den ene siden fremstå som </a:t>
            </a:r>
            <a:r>
              <a:rPr lang="nb-NO" sz="1600" dirty="0">
                <a:solidFill>
                  <a:srgbClr val="72F2E3"/>
                </a:solidFill>
                <a:latin typeface="Muli" panose="00000500000000000000" pitchFamily="2" charset="0"/>
              </a:rPr>
              <a:t>spennende og morsomt</a:t>
            </a:r>
            <a:r>
              <a:rPr lang="nb-NO" sz="1600" dirty="0">
                <a:solidFill>
                  <a:schemeClr val="bg1"/>
                </a:solidFill>
                <a:latin typeface="Muli" panose="00000500000000000000" pitchFamily="2" charset="0"/>
              </a:rPr>
              <a:t> for barna, og </a:t>
            </a:r>
            <a:r>
              <a:rPr lang="nb-NO" sz="1600" dirty="0">
                <a:solidFill>
                  <a:srgbClr val="72F2E3"/>
                </a:solidFill>
                <a:latin typeface="Muli" panose="00000500000000000000" pitchFamily="2" charset="0"/>
              </a:rPr>
              <a:t>faglig og pedagogisk vanntett</a:t>
            </a:r>
            <a:r>
              <a:rPr lang="nb-NO" sz="1600" dirty="0">
                <a:solidFill>
                  <a:schemeClr val="bg1"/>
                </a:solidFill>
                <a:latin typeface="Muli" panose="00000500000000000000" pitchFamily="2" charset="0"/>
              </a:rPr>
              <a:t> overfor foreldrene. Det er viktig at vi som aktører fremstår som en </a:t>
            </a:r>
            <a:r>
              <a:rPr lang="nb-NO" sz="1600" dirty="0">
                <a:solidFill>
                  <a:srgbClr val="72F2E3"/>
                </a:solidFill>
                <a:latin typeface="Muli" panose="00000500000000000000" pitchFamily="2" charset="0"/>
              </a:rPr>
              <a:t>innovativ og solid aktør </a:t>
            </a:r>
            <a:r>
              <a:rPr lang="nb-NO" sz="1600" dirty="0">
                <a:solidFill>
                  <a:schemeClr val="bg1"/>
                </a:solidFill>
                <a:latin typeface="Muli" panose="00000500000000000000" pitchFamily="2" charset="0"/>
              </a:rPr>
              <a:t>med et klart mål for øyet og som vet hva vi holder på med.</a:t>
            </a:r>
          </a:p>
          <a:p>
            <a:pPr lvl="0" algn="l">
              <a:buClr>
                <a:schemeClr val="accent2">
                  <a:lumMod val="60000"/>
                  <a:lumOff val="40000"/>
                </a:schemeClr>
              </a:buClr>
              <a:buSzPct val="70000"/>
            </a:pPr>
            <a:endParaRPr lang="nb-NO" sz="1600" dirty="0">
              <a:solidFill>
                <a:schemeClr val="bg1"/>
              </a:solidFill>
              <a:latin typeface="Muli" panose="00000500000000000000" pitchFamily="2" charset="0"/>
            </a:endParaRPr>
          </a:p>
          <a:p>
            <a:pPr lvl="0" algn="l">
              <a:buClr>
                <a:schemeClr val="accent2">
                  <a:lumMod val="60000"/>
                  <a:lumOff val="40000"/>
                </a:schemeClr>
              </a:buClr>
              <a:buSzPct val="70000"/>
            </a:pPr>
            <a:r>
              <a:rPr lang="nb-NO" sz="1600" dirty="0">
                <a:solidFill>
                  <a:schemeClr val="bg1"/>
                </a:solidFill>
                <a:latin typeface="Muli" panose="00000500000000000000" pitchFamily="2" charset="0"/>
              </a:rPr>
              <a:t>Vi behøver å tilpasse vår nettside slik at foreldrene blir </a:t>
            </a:r>
            <a:r>
              <a:rPr lang="nb-NO" sz="1600" dirty="0">
                <a:solidFill>
                  <a:srgbClr val="72F2E3"/>
                </a:solidFill>
                <a:latin typeface="Muli" panose="00000500000000000000" pitchFamily="2" charset="0"/>
              </a:rPr>
              <a:t>overbevist</a:t>
            </a:r>
            <a:r>
              <a:rPr lang="nb-NO" sz="1600" dirty="0">
                <a:solidFill>
                  <a:schemeClr val="bg1"/>
                </a:solidFill>
                <a:latin typeface="Muli" panose="00000500000000000000" pitchFamily="2" charset="0"/>
              </a:rPr>
              <a:t> til å prøve ut vårt spill. Spillet benytter seg av en </a:t>
            </a:r>
            <a:r>
              <a:rPr lang="nb-NO" sz="1600" dirty="0">
                <a:solidFill>
                  <a:srgbClr val="72F2E3"/>
                </a:solidFill>
                <a:latin typeface="Muli" panose="00000500000000000000" pitchFamily="2" charset="0"/>
              </a:rPr>
              <a:t>freemium-løsning</a:t>
            </a:r>
            <a:r>
              <a:rPr lang="nb-NO" sz="1600" dirty="0">
                <a:solidFill>
                  <a:schemeClr val="bg1"/>
                </a:solidFill>
                <a:latin typeface="Muli" panose="00000500000000000000" pitchFamily="2" charset="0"/>
              </a:rPr>
              <a:t>, så det skal i teorien ikke være noen hinder/risiko. Det er opp til oss å gjøre denne reisen så </a:t>
            </a:r>
            <a:r>
              <a:rPr lang="nb-NO" sz="1600" dirty="0">
                <a:solidFill>
                  <a:srgbClr val="72F2E3"/>
                </a:solidFill>
                <a:latin typeface="Muli" panose="00000500000000000000" pitchFamily="2" charset="0"/>
              </a:rPr>
              <a:t>friksjonsfri</a:t>
            </a:r>
            <a:r>
              <a:rPr lang="nb-NO" sz="1600" dirty="0">
                <a:solidFill>
                  <a:schemeClr val="bg1"/>
                </a:solidFill>
                <a:latin typeface="Muli" panose="00000500000000000000" pitchFamily="2" charset="0"/>
              </a:rPr>
              <a:t> og overbevisende som mulig, slik at vi får en så høy </a:t>
            </a:r>
            <a:r>
              <a:rPr lang="nb-NO" sz="1600" dirty="0">
                <a:solidFill>
                  <a:srgbClr val="72F2E3"/>
                </a:solidFill>
                <a:latin typeface="Muli" panose="00000500000000000000" pitchFamily="2" charset="0"/>
              </a:rPr>
              <a:t>nettsidebesøk/freemium-prøving</a:t>
            </a:r>
            <a:r>
              <a:rPr lang="nb-NO" sz="1600" dirty="0">
                <a:solidFill>
                  <a:schemeClr val="bg1"/>
                </a:solidFill>
                <a:latin typeface="Muli" panose="00000500000000000000" pitchFamily="2" charset="0"/>
              </a:rPr>
              <a:t> som mulig. </a:t>
            </a:r>
          </a:p>
        </p:txBody>
      </p:sp>
      <p:pic>
        <p:nvPicPr>
          <p:cNvPr id="17" name="Picture 9">
            <a:extLst>
              <a:ext uri="{FF2B5EF4-FFF2-40B4-BE49-F238E27FC236}">
                <a16:creationId xmlns:a16="http://schemas.microsoft.com/office/drawing/2014/main" id="{452BBFD0-76B3-428B-B893-4BFA04D57B11}"/>
              </a:ext>
            </a:extLst>
          </p:cNvPr>
          <p:cNvPicPr>
            <a:picLocks noChangeAspect="1"/>
          </p:cNvPicPr>
          <p:nvPr/>
        </p:nvPicPr>
        <p:blipFill>
          <a:blip r:embed="rId4">
            <a:alphaModFix amt="65000"/>
          </a:blip>
          <a:stretch>
            <a:fillRect/>
          </a:stretch>
        </p:blipFill>
        <p:spPr>
          <a:xfrm>
            <a:off x="184482" y="4751695"/>
            <a:ext cx="1595030" cy="267659"/>
          </a:xfrm>
          <a:prstGeom prst="rect">
            <a:avLst/>
          </a:prstGeom>
        </p:spPr>
      </p:pic>
      <p:pic>
        <p:nvPicPr>
          <p:cNvPr id="18" name="Picture 29">
            <a:extLst>
              <a:ext uri="{FF2B5EF4-FFF2-40B4-BE49-F238E27FC236}">
                <a16:creationId xmlns:a16="http://schemas.microsoft.com/office/drawing/2014/main" id="{ED432129-26C6-4C13-B1E7-A72D5E7C2FE9}"/>
              </a:ext>
            </a:extLst>
          </p:cNvPr>
          <p:cNvPicPr>
            <a:picLocks noChangeAspect="1"/>
          </p:cNvPicPr>
          <p:nvPr/>
        </p:nvPicPr>
        <p:blipFill>
          <a:blip r:embed="rId5">
            <a:alphaModFix amt="31000"/>
          </a:blip>
          <a:stretch>
            <a:fillRect/>
          </a:stretch>
        </p:blipFill>
        <p:spPr>
          <a:xfrm>
            <a:off x="8160702" y="103037"/>
            <a:ext cx="869016" cy="596999"/>
          </a:xfrm>
          <a:prstGeom prst="rect">
            <a:avLst/>
          </a:prstGeom>
        </p:spPr>
      </p:pic>
      <p:sp>
        <p:nvSpPr>
          <p:cNvPr id="22" name="Google Shape;190;p48">
            <a:extLst>
              <a:ext uri="{FF2B5EF4-FFF2-40B4-BE49-F238E27FC236}">
                <a16:creationId xmlns:a16="http://schemas.microsoft.com/office/drawing/2014/main" id="{99E1A2CE-ECFC-41A4-8013-98D1B44793B6}"/>
              </a:ext>
            </a:extLst>
          </p:cNvPr>
          <p:cNvSpPr txBox="1">
            <a:spLocks/>
          </p:cNvSpPr>
          <p:nvPr/>
        </p:nvSpPr>
        <p:spPr>
          <a:xfrm>
            <a:off x="752844" y="367499"/>
            <a:ext cx="3553342" cy="597000"/>
          </a:xfrm>
          <a:prstGeom prst="rect">
            <a:avLst/>
          </a:prstGeom>
          <a:noFill/>
          <a:ln>
            <a:noFill/>
          </a:ln>
        </p:spPr>
        <p:txBody>
          <a:bodyPr spcFirstLastPara="1" wrap="square" lIns="19050" tIns="19050" rIns="19050" bIns="1905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1pPr>
            <a:lvl2pPr marR="0" lvl="1"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2pPr>
            <a:lvl3pPr marR="0" lvl="2"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3pPr>
            <a:lvl4pPr marR="0" lvl="3"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4pPr>
            <a:lvl5pPr marR="0" lvl="4"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5pPr>
            <a:lvl6pPr marR="0" lvl="5"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6pPr>
            <a:lvl7pPr marR="0" lvl="6"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7pPr>
            <a:lvl8pPr marR="0" lvl="7"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8pPr>
            <a:lvl9pPr marR="0" lvl="8" algn="ctr" rtl="0">
              <a:lnSpc>
                <a:spcPct val="100000"/>
              </a:lnSpc>
              <a:spcBef>
                <a:spcPts val="0"/>
              </a:spcBef>
              <a:spcAft>
                <a:spcPts val="0"/>
              </a:spcAft>
              <a:buClr>
                <a:srgbClr val="000000"/>
              </a:buClr>
              <a:buSzPts val="700"/>
              <a:buFont typeface="Helvetica Neue"/>
              <a:buNone/>
              <a:defRPr sz="4200" b="0" i="0" u="none" strike="noStrike" cap="none">
                <a:solidFill>
                  <a:srgbClr val="000000"/>
                </a:solidFill>
                <a:latin typeface="Helvetica Neue"/>
                <a:ea typeface="Helvetica Neue"/>
                <a:cs typeface="Helvetica Neue"/>
                <a:sym typeface="Helvetica Neue"/>
              </a:defRPr>
            </a:lvl9pPr>
          </a:lstStyle>
          <a:p>
            <a:pPr algn="l">
              <a:buClr>
                <a:srgbClr val="00004F"/>
              </a:buClr>
              <a:buSzPts val="4200"/>
            </a:pPr>
            <a:r>
              <a:rPr lang="en-GB" sz="2800" b="1" dirty="0">
                <a:solidFill>
                  <a:schemeClr val="bg1"/>
                </a:solidFill>
                <a:latin typeface="Muli" panose="00000500000000000000" pitchFamily="2" charset="0"/>
              </a:rPr>
              <a:t>Case</a:t>
            </a:r>
          </a:p>
        </p:txBody>
      </p:sp>
      <p:sp>
        <p:nvSpPr>
          <p:cNvPr id="23" name="Rectangle 22">
            <a:extLst>
              <a:ext uri="{FF2B5EF4-FFF2-40B4-BE49-F238E27FC236}">
                <a16:creationId xmlns:a16="http://schemas.microsoft.com/office/drawing/2014/main" id="{438ABDB2-5F3B-43F2-83B5-56F8CEB04A71}"/>
              </a:ext>
            </a:extLst>
          </p:cNvPr>
          <p:cNvSpPr/>
          <p:nvPr/>
        </p:nvSpPr>
        <p:spPr>
          <a:xfrm>
            <a:off x="801697" y="885570"/>
            <a:ext cx="360600" cy="59563"/>
          </a:xfrm>
          <a:prstGeom prst="rect">
            <a:avLst/>
          </a:prstGeom>
          <a:solidFill>
            <a:srgbClr val="0019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4" name="Rectangle 23">
            <a:extLst>
              <a:ext uri="{FF2B5EF4-FFF2-40B4-BE49-F238E27FC236}">
                <a16:creationId xmlns:a16="http://schemas.microsoft.com/office/drawing/2014/main" id="{E3282D7A-FD3C-4BC3-B862-B552AE4219AA}"/>
              </a:ext>
            </a:extLst>
          </p:cNvPr>
          <p:cNvSpPr/>
          <p:nvPr/>
        </p:nvSpPr>
        <p:spPr>
          <a:xfrm>
            <a:off x="1161011" y="885570"/>
            <a:ext cx="360600" cy="59563"/>
          </a:xfrm>
          <a:prstGeom prst="rect">
            <a:avLst/>
          </a:prstGeom>
          <a:solidFill>
            <a:schemeClr val="accent6">
              <a:lumMod val="5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nb-NO"/>
          </a:p>
        </p:txBody>
      </p:sp>
    </p:spTree>
    <p:extLst>
      <p:ext uri="{BB962C8B-B14F-4D97-AF65-F5344CB8AC3E}">
        <p14:creationId xmlns:p14="http://schemas.microsoft.com/office/powerpoint/2010/main" val="327463517"/>
      </p:ext>
    </p:extLst>
  </p:cSld>
  <p:clrMapOvr>
    <a:masterClrMapping/>
  </p:clrMapOvr>
</p:sld>
</file>

<file path=ppt/theme/theme1.xml><?xml version="1.0" encoding="utf-8"?>
<a:theme xmlns:a="http://schemas.openxmlformats.org/drawingml/2006/main"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457A68640CB2D4428237C58B67D70DAF" ma:contentTypeVersion="8" ma:contentTypeDescription="Create a new document." ma:contentTypeScope="" ma:versionID="ee691ec854a5cd18968baf21c93175e8">
  <xsd:schema xmlns:xsd="http://www.w3.org/2001/XMLSchema" xmlns:xs="http://www.w3.org/2001/XMLSchema" xmlns:p="http://schemas.microsoft.com/office/2006/metadata/properties" xmlns:ns2="c2c7e076-4c61-4624-a5c2-476050e9b48c" targetNamespace="http://schemas.microsoft.com/office/2006/metadata/properties" ma:root="true" ma:fieldsID="4dc3dc24e1adf351a631199fbbc896fc" ns2:_="">
    <xsd:import namespace="c2c7e076-4c61-4624-a5c2-476050e9b48c"/>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MediaServiceDateTaken" minOccurs="0"/>
                <xsd:element ref="ns2:MediaServiceOCR"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2c7e076-4c61-4624-a5c2-476050e9b48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DateTaken" ma:index="13" nillable="true" ma:displayName="MediaServiceDateTaken" ma:hidden="true" ma:internalName="MediaServiceDateTaken"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Location" ma:index="15" nillable="true" ma:displayName="Location" ma:internalName="MediaServiceLocatio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2C30E62-8C33-4C1F-AA26-B2886D8608CB}">
  <ds:schemaRefs>
    <ds:schemaRef ds:uri="http://schemas.microsoft.com/sharepoint/v3/contenttype/forms"/>
  </ds:schemaRefs>
</ds:datastoreItem>
</file>

<file path=customXml/itemProps2.xml><?xml version="1.0" encoding="utf-8"?>
<ds:datastoreItem xmlns:ds="http://schemas.openxmlformats.org/officeDocument/2006/customXml" ds:itemID="{DE5F22BA-E366-46B0-AD70-2411B53E3D18}">
  <ds:schemaRefs>
    <ds:schemaRef ds:uri="http://schemas.microsoft.com/office/2006/documentManagement/types"/>
    <ds:schemaRef ds:uri="http://schemas.microsoft.com/office/infopath/2007/PartnerControls"/>
    <ds:schemaRef ds:uri="http://purl.org/dc/elements/1.1/"/>
    <ds:schemaRef ds:uri="http://purl.org/dc/terms/"/>
    <ds:schemaRef ds:uri="http://schemas.microsoft.com/office/2006/metadata/properties"/>
    <ds:schemaRef ds:uri="http://purl.org/dc/dcmitype/"/>
    <ds:schemaRef ds:uri="http://www.w3.org/XML/1998/namespace"/>
    <ds:schemaRef ds:uri="http://schemas.openxmlformats.org/package/2006/metadata/core-properties"/>
    <ds:schemaRef ds:uri="c2c7e076-4c61-4624-a5c2-476050e9b48c"/>
  </ds:schemaRefs>
</ds:datastoreItem>
</file>

<file path=customXml/itemProps3.xml><?xml version="1.0" encoding="utf-8"?>
<ds:datastoreItem xmlns:ds="http://schemas.openxmlformats.org/officeDocument/2006/customXml" ds:itemID="{11DC50B7-5B4B-4160-8A06-5D3A4652B7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2c7e076-4c61-4624-a5c2-476050e9b48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7020</TotalTime>
  <Words>936</Words>
  <Application>Microsoft Macintosh PowerPoint</Application>
  <PresentationFormat>Skjermfremvisning (16:9)</PresentationFormat>
  <Paragraphs>108</Paragraphs>
  <Slides>10</Slides>
  <Notes>10</Notes>
  <HiddenSlides>0</HiddenSlides>
  <MMClips>0</MMClips>
  <ScaleCrop>false</ScaleCrop>
  <HeadingPairs>
    <vt:vector size="6" baseType="variant">
      <vt:variant>
        <vt:lpstr>Brukte skrifter</vt:lpstr>
      </vt:variant>
      <vt:variant>
        <vt:i4>3</vt:i4>
      </vt:variant>
      <vt:variant>
        <vt:lpstr>Tema</vt:lpstr>
      </vt:variant>
      <vt:variant>
        <vt:i4>1</vt:i4>
      </vt:variant>
      <vt:variant>
        <vt:lpstr>Lysbildetitler</vt:lpstr>
      </vt:variant>
      <vt:variant>
        <vt:i4>10</vt:i4>
      </vt:variant>
    </vt:vector>
  </HeadingPairs>
  <TitlesOfParts>
    <vt:vector size="14" baseType="lpstr">
      <vt:lpstr>Muli</vt:lpstr>
      <vt:lpstr>Helvetica Neue</vt:lpstr>
      <vt:lpstr>Arial</vt:lpstr>
      <vt:lpstr>White</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Eduplaytion</dc:title>
  <dc:creator>Kristoffer Hundershagen</dc:creator>
  <cp:lastModifiedBy>Sandvoll Sondre</cp:lastModifiedBy>
  <cp:revision>8</cp:revision>
  <dcterms:created xsi:type="dcterms:W3CDTF">2019-09-16T10:58:42Z</dcterms:created>
  <dcterms:modified xsi:type="dcterms:W3CDTF">2019-11-12T09:46:11Z</dcterms:modified>
</cp:coreProperties>
</file>